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4"/>
    <p:sldMasterId id="2147483654" r:id="rId5"/>
    <p:sldMasterId id="2147484136" r:id="rId6"/>
  </p:sldMasterIdLst>
  <p:notesMasterIdLst>
    <p:notesMasterId r:id="rId25"/>
  </p:notesMasterIdLst>
  <p:handoutMasterIdLst>
    <p:handoutMasterId r:id="rId26"/>
  </p:handoutMasterIdLst>
  <p:sldIdLst>
    <p:sldId id="436" r:id="rId7"/>
    <p:sldId id="438" r:id="rId8"/>
    <p:sldId id="446" r:id="rId9"/>
    <p:sldId id="645" r:id="rId10"/>
    <p:sldId id="581" r:id="rId11"/>
    <p:sldId id="656" r:id="rId12"/>
    <p:sldId id="668" r:id="rId13"/>
    <p:sldId id="599" r:id="rId14"/>
    <p:sldId id="602" r:id="rId15"/>
    <p:sldId id="611" r:id="rId16"/>
    <p:sldId id="621" r:id="rId17"/>
    <p:sldId id="609" r:id="rId18"/>
    <p:sldId id="651" r:id="rId19"/>
    <p:sldId id="649" r:id="rId20"/>
    <p:sldId id="677" r:id="rId21"/>
    <p:sldId id="439" r:id="rId22"/>
    <p:sldId id="676" r:id="rId23"/>
    <p:sldId id="590" r:id="rId24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28BB76-5EFD-4C48-9F29-C2AD33996EFE}">
          <p14:sldIdLst>
            <p14:sldId id="436"/>
            <p14:sldId id="438"/>
            <p14:sldId id="446"/>
            <p14:sldId id="645"/>
            <p14:sldId id="581"/>
            <p14:sldId id="656"/>
            <p14:sldId id="668"/>
            <p14:sldId id="599"/>
            <p14:sldId id="602"/>
            <p14:sldId id="611"/>
            <p14:sldId id="621"/>
            <p14:sldId id="609"/>
            <p14:sldId id="651"/>
            <p14:sldId id="649"/>
            <p14:sldId id="677"/>
            <p14:sldId id="439"/>
            <p14:sldId id="676"/>
            <p14:sldId id="590"/>
          </p14:sldIdLst>
        </p14:section>
        <p14:section name="Backup slide" id="{A53E5BCA-5E13-4558-A095-94756B24802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7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ma Barge, L." initials="RBL" lastIdx="4" clrIdx="0">
    <p:extLst>
      <p:ext uri="{19B8F6BF-5375-455C-9EA6-DF929625EA0E}">
        <p15:presenceInfo xmlns:p15="http://schemas.microsoft.com/office/powerpoint/2012/main" userId="S::l.roma.barge@tue.nl::f3d9f82f-0559-4f92-b7dc-63956c70d5a5" providerId="AD"/>
      </p:ext>
    </p:extLst>
  </p:cmAuthor>
  <p:cmAuthor id="2" name="Raji, Y.M." initials="RY" lastIdx="2" clrIdx="1">
    <p:extLst>
      <p:ext uri="{19B8F6BF-5375-455C-9EA6-DF929625EA0E}">
        <p15:presenceInfo xmlns:p15="http://schemas.microsoft.com/office/powerpoint/2012/main" userId="S::y.m.raji@tue.nl::dfb92888-d77c-483c-8f77-1d3200b1deae" providerId="AD"/>
      </p:ext>
    </p:extLst>
  </p:cmAuthor>
  <p:cmAuthor id="3" name="O'Hara, C.A." initials="OC" lastIdx="1" clrIdx="2">
    <p:extLst>
      <p:ext uri="{19B8F6BF-5375-455C-9EA6-DF929625EA0E}">
        <p15:presenceInfo xmlns:p15="http://schemas.microsoft.com/office/powerpoint/2012/main" userId="O'Hara, C.A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A2F"/>
    <a:srgbClr val="4CAF50"/>
    <a:srgbClr val="009BDB"/>
    <a:srgbClr val="006762"/>
    <a:srgbClr val="FFC107"/>
    <a:srgbClr val="FBAB18"/>
    <a:srgbClr val="AF0A39"/>
    <a:srgbClr val="C41949"/>
    <a:srgbClr val="ED1D39"/>
    <a:srgbClr val="ECA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5"/>
    <p:restoredTop sz="94648"/>
  </p:normalViewPr>
  <p:slideViewPr>
    <p:cSldViewPr snapToGrid="0">
      <p:cViewPr>
        <p:scale>
          <a:sx n="115" d="100"/>
          <a:sy n="115" d="100"/>
        </p:scale>
        <p:origin x="608" y="336"/>
      </p:cViewPr>
      <p:guideLst>
        <p:guide orient="horz" pos="2160"/>
        <p:guide pos="47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>
            <a:extLst>
              <a:ext uri="{FF2B5EF4-FFF2-40B4-BE49-F238E27FC236}">
                <a16:creationId xmlns:a16="http://schemas.microsoft.com/office/drawing/2014/main" id="{E518431F-E9D3-42E7-BFED-F7FC4CE765F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89" tIns="47444" rIns="94889" bIns="47444" numCol="1" anchor="t" anchorCtr="0" compatLnSpc="1">
            <a:prstTxWarp prst="textNoShape">
              <a:avLst/>
            </a:prstTxWarp>
          </a:bodyPr>
          <a:lstStyle>
            <a:lvl1pPr defTabSz="94924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39" name="Rectangle 3">
            <a:extLst>
              <a:ext uri="{FF2B5EF4-FFF2-40B4-BE49-F238E27FC236}">
                <a16:creationId xmlns:a16="http://schemas.microsoft.com/office/drawing/2014/main" id="{77D25AA7-55E3-44DB-8C4A-5549F36C604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89" tIns="47444" rIns="94889" bIns="47444" numCol="1" anchor="t" anchorCtr="0" compatLnSpc="1">
            <a:prstTxWarp prst="textNoShape">
              <a:avLst/>
            </a:prstTxWarp>
          </a:bodyPr>
          <a:lstStyle>
            <a:lvl1pPr algn="r" defTabSz="94924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0" name="Rectangle 4">
            <a:extLst>
              <a:ext uri="{FF2B5EF4-FFF2-40B4-BE49-F238E27FC236}">
                <a16:creationId xmlns:a16="http://schemas.microsoft.com/office/drawing/2014/main" id="{46669883-0768-4901-ABA2-CD59FA87549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89" tIns="47444" rIns="94889" bIns="47444" numCol="1" anchor="b" anchorCtr="0" compatLnSpc="1">
            <a:prstTxWarp prst="textNoShape">
              <a:avLst/>
            </a:prstTxWarp>
          </a:bodyPr>
          <a:lstStyle>
            <a:lvl1pPr defTabSz="94924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1" name="Rectangle 5">
            <a:extLst>
              <a:ext uri="{FF2B5EF4-FFF2-40B4-BE49-F238E27FC236}">
                <a16:creationId xmlns:a16="http://schemas.microsoft.com/office/drawing/2014/main" id="{95ACC8E3-E638-405A-992B-34122B421C9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89" tIns="47444" rIns="94889" bIns="47444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919C70E-61F2-46F7-8949-246B1BBAE912}" type="slidenum">
              <a:rPr lang="it-IT" altLang="en-NL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6A4A4E90-2EDC-424B-A2FA-14C55077104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NL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589B077-1378-4A8A-9D32-355D81CD11C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38600" y="0"/>
            <a:ext cx="3048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ABB8CD-E5F1-4333-AD30-6DCEE54CF18F}" type="datetimeFigureOut">
              <a:rPr lang="en-US" altLang="en-NL"/>
              <a:pPr>
                <a:defRPr/>
              </a:pPr>
              <a:t>11/20/21</a:t>
            </a:fld>
            <a:endParaRPr lang="en-US" altLang="en-NL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323D666-D15E-45A8-9291-61E707037EB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95263" y="762000"/>
            <a:ext cx="6772275" cy="381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BB33FC13-332A-4A7F-8635-86EC1C496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876800"/>
            <a:ext cx="5257800" cy="457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NL" noProof="0"/>
              <a:t>Click to edit Master text styles</a:t>
            </a:r>
          </a:p>
          <a:p>
            <a:pPr lvl="1"/>
            <a:r>
              <a:rPr lang="en-US" altLang="en-NL" noProof="0"/>
              <a:t>Second level</a:t>
            </a:r>
          </a:p>
          <a:p>
            <a:pPr lvl="2"/>
            <a:r>
              <a:rPr lang="en-US" altLang="en-NL" noProof="0"/>
              <a:t>Third level</a:t>
            </a:r>
          </a:p>
          <a:p>
            <a:pPr lvl="3"/>
            <a:r>
              <a:rPr lang="en-US" altLang="en-NL" noProof="0"/>
              <a:t>Fourth level</a:t>
            </a:r>
          </a:p>
          <a:p>
            <a:pPr lvl="4"/>
            <a:r>
              <a:rPr lang="en-US" altLang="en-NL" noProof="0"/>
              <a:t>Fifth level</a:t>
            </a:r>
          </a:p>
        </p:txBody>
      </p:sp>
      <p:sp>
        <p:nvSpPr>
          <p:cNvPr id="58374" name="Rectangle 6">
            <a:extLst>
              <a:ext uri="{FF2B5EF4-FFF2-40B4-BE49-F238E27FC236}">
                <a16:creationId xmlns:a16="http://schemas.microsoft.com/office/drawing/2014/main" id="{9C2D9C0D-9FE5-469F-AE2A-2DDA811C8F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53600"/>
            <a:ext cx="304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NL"/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F2C6DDD4-921C-43BE-8ECC-9D29F22258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38600" y="9753600"/>
            <a:ext cx="304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6B01D0C-6E12-4831-AE97-59B089FCF7EC}" type="slidenum">
              <a:rPr lang="en-US" altLang="en-NL"/>
              <a:pPr>
                <a:defRPr/>
              </a:pPr>
              <a:t>‹nr.›</a:t>
            </a:fld>
            <a:endParaRPr lang="en-US" altLang="en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NL">
                <a:solidFill>
                  <a:srgbClr val="E8E8E4"/>
                </a:solidFill>
              </a:rPr>
              <a:t>General Overview</a:t>
            </a:r>
          </a:p>
          <a:p>
            <a:r>
              <a:rPr lang="en-US" altLang="en-NL">
                <a:solidFill>
                  <a:srgbClr val="E8E8E4"/>
                </a:solidFill>
              </a:rPr>
              <a:t>Global Architecture</a:t>
            </a:r>
          </a:p>
          <a:p>
            <a:r>
              <a:rPr lang="en-US" altLang="en-NL">
                <a:solidFill>
                  <a:srgbClr val="E8E8E4"/>
                </a:solidFill>
              </a:rPr>
              <a:t>Video Architecture and Progress</a:t>
            </a:r>
          </a:p>
          <a:p>
            <a:r>
              <a:rPr lang="en-US" altLang="en-NL">
                <a:solidFill>
                  <a:srgbClr val="E8E8E4"/>
                </a:solidFill>
              </a:rPr>
              <a:t>Video Demo</a:t>
            </a:r>
          </a:p>
          <a:p>
            <a:r>
              <a:rPr lang="en-US" altLang="en-NL">
                <a:solidFill>
                  <a:srgbClr val="E8E8E4"/>
                </a:solidFill>
              </a:rPr>
              <a:t>Audio Architecture and Progress</a:t>
            </a:r>
          </a:p>
          <a:p>
            <a:r>
              <a:rPr lang="en-US" altLang="en-NL">
                <a:solidFill>
                  <a:srgbClr val="E8E8E4"/>
                </a:solidFill>
              </a:rPr>
              <a:t>Audio Demo</a:t>
            </a:r>
          </a:p>
          <a:p>
            <a:r>
              <a:rPr lang="en-US" altLang="en-NL">
                <a:solidFill>
                  <a:srgbClr val="E8E8E4"/>
                </a:solidFill>
              </a:rPr>
              <a:t>Closure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B01D0C-6E12-4831-AE97-59B089FCF7EC}" type="slidenum">
              <a:rPr kumimoji="0" lang="en-US" altLang="en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N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8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0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83324" y="4035425"/>
            <a:ext cx="7002585" cy="2266950"/>
          </a:xfrm>
        </p:spPr>
        <p:txBody>
          <a:bodyPr lIns="90000" tIns="36000" rIns="90000" bIns="36000"/>
          <a:lstStyle>
            <a:lvl1pPr>
              <a:lnSpc>
                <a:spcPct val="100000"/>
              </a:lnSpc>
              <a:spcBef>
                <a:spcPct val="2500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it-IT"/>
              <a:t>Click to edit Master subtitle style</a:t>
            </a:r>
          </a:p>
          <a:p>
            <a:r>
              <a:rPr lang="it-IT"/>
              <a:t>And date</a:t>
            </a:r>
          </a:p>
        </p:txBody>
      </p:sp>
      <p:sp>
        <p:nvSpPr>
          <p:cNvPr id="327691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383327" y="2749559"/>
            <a:ext cx="8921262" cy="1279525"/>
          </a:xfrm>
        </p:spPr>
        <p:txBody>
          <a:bodyPr tIns="0" bIns="0" anchor="t"/>
          <a:lstStyle>
            <a:lvl1pPr>
              <a:lnSpc>
                <a:spcPct val="110000"/>
              </a:lnSpc>
              <a:defRPr sz="3200"/>
            </a:lvl1pPr>
          </a:lstStyle>
          <a:p>
            <a:r>
              <a:rPr lang="it-IT"/>
              <a:t>CLICK TO EDIT </a:t>
            </a:r>
            <a:br>
              <a:rPr lang="it-IT"/>
            </a:br>
            <a:r>
              <a:rPr lang="it-IT"/>
              <a:t>MASTER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EC80F-89DC-4881-BB73-2FB652F4B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42AE5433-DDF0-40C5-A630-4646DFD8DC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772C8-B501-446E-8078-37B55DECAD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6986" y="307975"/>
            <a:ext cx="2387600" cy="5683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189" y="307975"/>
            <a:ext cx="6975231" cy="5683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ECFE37E-2F0C-4FC5-B549-F4D40B8249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15A20-DA1E-4ACB-9E44-F38530B5A2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18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/>
        </p:nvSpPr>
        <p:spPr>
          <a:xfrm>
            <a:off x="1627000" y="601167"/>
            <a:ext cx="8938000" cy="8938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1"/>
          <p:cNvSpPr/>
          <p:nvPr/>
        </p:nvSpPr>
        <p:spPr>
          <a:xfrm>
            <a:off x="1627000" y="-2528033"/>
            <a:ext cx="8938000" cy="8938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97867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3CC846-87CD-4186-A04A-E24E47AF9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05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061" y="2130434"/>
            <a:ext cx="956603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8123" y="3886200"/>
            <a:ext cx="787790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12" indent="0" algn="ctr">
              <a:buNone/>
              <a:defRPr/>
            </a:lvl2pPr>
            <a:lvl3pPr marL="914423" indent="0" algn="ctr">
              <a:buNone/>
              <a:defRPr/>
            </a:lvl3pPr>
            <a:lvl4pPr marL="1371634" indent="0" algn="ctr">
              <a:buNone/>
              <a:defRPr/>
            </a:lvl4pPr>
            <a:lvl5pPr marL="1828846" indent="0" algn="ctr">
              <a:buNone/>
              <a:defRPr/>
            </a:lvl5pPr>
            <a:lvl6pPr marL="2286057" indent="0" algn="ctr">
              <a:buNone/>
              <a:defRPr/>
            </a:lvl6pPr>
            <a:lvl7pPr marL="2743269" indent="0" algn="ctr">
              <a:buNone/>
              <a:defRPr/>
            </a:lvl7pPr>
            <a:lvl8pPr marL="3200480" indent="0" algn="ctr">
              <a:buNone/>
              <a:defRPr/>
            </a:lvl8pPr>
            <a:lvl9pPr marL="365769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42A6A-F8A8-4FAA-A879-9B2909D427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5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5A6E4-CAA4-47EF-AF8A-23439C66D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91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3" y="4406909"/>
            <a:ext cx="9566031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3" y="2906713"/>
            <a:ext cx="9566031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212" indent="0">
              <a:buNone/>
              <a:defRPr sz="1800"/>
            </a:lvl2pPr>
            <a:lvl3pPr marL="914423" indent="0">
              <a:buNone/>
              <a:defRPr sz="1600"/>
            </a:lvl3pPr>
            <a:lvl4pPr marL="1371634" indent="0">
              <a:buNone/>
              <a:defRPr sz="1400"/>
            </a:lvl4pPr>
            <a:lvl5pPr marL="1828846" indent="0">
              <a:buNone/>
              <a:defRPr sz="1400"/>
            </a:lvl5pPr>
            <a:lvl6pPr marL="2286057" indent="0">
              <a:buNone/>
              <a:defRPr sz="1400"/>
            </a:lvl6pPr>
            <a:lvl7pPr marL="2743269" indent="0">
              <a:buNone/>
              <a:defRPr sz="1400"/>
            </a:lvl7pPr>
            <a:lvl8pPr marL="3200480" indent="0">
              <a:buNone/>
              <a:defRPr sz="1400"/>
            </a:lvl8pPr>
            <a:lvl9pPr marL="365769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26618-EC56-4BF2-A3A7-CF7C042623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97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4987" y="4924434"/>
            <a:ext cx="3696677" cy="111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9232" y="4924434"/>
            <a:ext cx="3696677" cy="111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FD65F-9A4C-4A84-835A-3444C7E63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87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8" y="274638"/>
            <a:ext cx="1012873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709" y="1535113"/>
            <a:ext cx="4972539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709" y="2174875"/>
            <a:ext cx="49725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6957" y="1535113"/>
            <a:ext cx="4974492" cy="639762"/>
          </a:xfrm>
        </p:spPr>
        <p:txBody>
          <a:bodyPr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16957" y="2174875"/>
            <a:ext cx="497449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B9B73-BCD3-40C9-9ADF-7710855872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57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9890AE-EEE5-4645-928B-8DDC87C4FF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30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5DCC6-19ED-4443-9374-8BFB68363A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8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A6DF6-8C62-4E58-BDDF-886D72211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3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12" y="273050"/>
            <a:ext cx="37025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065" y="273059"/>
            <a:ext cx="62913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2712" y="1435103"/>
            <a:ext cx="37025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1A7D0-C301-43DA-B573-202BAFEAF0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10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893" y="4800600"/>
            <a:ext cx="675249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05893" y="612775"/>
            <a:ext cx="675249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5893" y="5367338"/>
            <a:ext cx="675249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19AE-3461-4C7D-9EC6-41B2FA1CD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40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885C8-CCB4-4EBF-93D8-43B49C36FD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7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0681" y="4354522"/>
            <a:ext cx="1895231" cy="16843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986" y="4354522"/>
            <a:ext cx="5498123" cy="16843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EC4C9-FE1F-46EA-A0D4-5B0C05450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56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>
            <a:extLst>
              <a:ext uri="{FF2B5EF4-FFF2-40B4-BE49-F238E27FC236}">
                <a16:creationId xmlns:a16="http://schemas.microsoft.com/office/drawing/2014/main" id="{E7BA4265-02D7-4EFF-97D5-EC191EEBB3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" y="6327782"/>
            <a:ext cx="12186138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690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83324" y="4035425"/>
            <a:ext cx="7002585" cy="2266950"/>
          </a:xfrm>
        </p:spPr>
        <p:txBody>
          <a:bodyPr lIns="90000" tIns="36000" rIns="90000" bIns="36000"/>
          <a:lstStyle>
            <a:lvl1pPr>
              <a:lnSpc>
                <a:spcPct val="100000"/>
              </a:lnSpc>
              <a:spcBef>
                <a:spcPct val="2500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it-IT"/>
              <a:t>Click to edit Master subtitle style</a:t>
            </a:r>
          </a:p>
          <a:p>
            <a:r>
              <a:rPr lang="it-IT"/>
              <a:t>And date</a:t>
            </a:r>
          </a:p>
        </p:txBody>
      </p:sp>
      <p:sp>
        <p:nvSpPr>
          <p:cNvPr id="327691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383327" y="2749559"/>
            <a:ext cx="8921262" cy="1279525"/>
          </a:xfrm>
        </p:spPr>
        <p:txBody>
          <a:bodyPr tIns="0" bIns="0" anchor="t"/>
          <a:lstStyle>
            <a:lvl1pPr>
              <a:lnSpc>
                <a:spcPct val="110000"/>
              </a:lnSpc>
              <a:defRPr sz="3200"/>
            </a:lvl1pPr>
          </a:lstStyle>
          <a:p>
            <a:r>
              <a:rPr lang="it-IT"/>
              <a:t>CLICK TO EDIT </a:t>
            </a:r>
            <a:br>
              <a:rPr lang="it-IT"/>
            </a:br>
            <a:r>
              <a:rPr lang="it-IT"/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1278679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EECAF71-2EE6-4531-AAA0-B7F42E45ECE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5D8CD058-A22C-47F0-BC63-66B6D4EF4C1A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31423411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3" y="4406909"/>
            <a:ext cx="956603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3" y="2906713"/>
            <a:ext cx="956603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12" indent="0">
              <a:buNone/>
              <a:defRPr sz="1800"/>
            </a:lvl2pPr>
            <a:lvl3pPr marL="914423" indent="0">
              <a:buNone/>
              <a:defRPr sz="1600"/>
            </a:lvl3pPr>
            <a:lvl4pPr marL="1371634" indent="0">
              <a:buNone/>
              <a:defRPr sz="1400"/>
            </a:lvl4pPr>
            <a:lvl5pPr marL="1828846" indent="0">
              <a:buNone/>
              <a:defRPr sz="1400"/>
            </a:lvl5pPr>
            <a:lvl6pPr marL="2286057" indent="0">
              <a:buNone/>
              <a:defRPr sz="1400"/>
            </a:lvl6pPr>
            <a:lvl7pPr marL="2743269" indent="0">
              <a:buNone/>
              <a:defRPr sz="1400"/>
            </a:lvl7pPr>
            <a:lvl8pPr marL="3200480" indent="0">
              <a:buNone/>
              <a:defRPr sz="1400"/>
            </a:lvl8pPr>
            <a:lvl9pPr marL="365769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6B159AAD-0E60-404E-A940-2C09D264AEF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E2A11169-6FB6-410A-B289-BB57077B04D0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1503170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186" y="1673225"/>
            <a:ext cx="4681415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3169" y="1673225"/>
            <a:ext cx="4681415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0ACADE1-C866-43F9-99CF-4CD242CC82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EBF51A6F-5000-4014-AC15-0A16E81EC524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39471850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8" y="274638"/>
            <a:ext cx="1012873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709" y="1535113"/>
            <a:ext cx="49725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709" y="2174875"/>
            <a:ext cx="49725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6957" y="1535113"/>
            <a:ext cx="49744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16957" y="2174875"/>
            <a:ext cx="497449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DF37790-AA5E-4F84-9B6D-0F98BA4D98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75AA248B-FB11-43C4-A1F7-17267E02BEC5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2754080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6339A12-9AD8-4A46-A6B5-CE1A197E3D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439A3CC4-88CC-4929-B17C-855134693901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186415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3" y="4406909"/>
            <a:ext cx="956603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3" y="2906713"/>
            <a:ext cx="956603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12" indent="0">
              <a:buNone/>
              <a:defRPr sz="1800"/>
            </a:lvl2pPr>
            <a:lvl3pPr marL="914423" indent="0">
              <a:buNone/>
              <a:defRPr sz="1600"/>
            </a:lvl3pPr>
            <a:lvl4pPr marL="1371634" indent="0">
              <a:buNone/>
              <a:defRPr sz="1400"/>
            </a:lvl4pPr>
            <a:lvl5pPr marL="1828846" indent="0">
              <a:buNone/>
              <a:defRPr sz="1400"/>
            </a:lvl5pPr>
            <a:lvl6pPr marL="2286057" indent="0">
              <a:buNone/>
              <a:defRPr sz="1400"/>
            </a:lvl6pPr>
            <a:lvl7pPr marL="2743269" indent="0">
              <a:buNone/>
              <a:defRPr sz="1400"/>
            </a:lvl7pPr>
            <a:lvl8pPr marL="3200480" indent="0">
              <a:buNone/>
              <a:defRPr sz="1400"/>
            </a:lvl8pPr>
            <a:lvl9pPr marL="365769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6B159AAD-0E60-404E-A940-2C09D264AEF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A9D2B-C274-46B2-84C7-97E0407D42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87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BC530-8C91-4BB3-824D-56653966CE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5C209D41-0BDF-40FC-942B-C827A63E1DA0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33649800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12" y="273050"/>
            <a:ext cx="37025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065" y="273059"/>
            <a:ext cx="62913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2712" y="1435103"/>
            <a:ext cx="37025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DE4272C-C16E-4C39-A8C1-431D6A2DEDD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E0787382-E6C5-405B-8AF1-262CFEE2ACD1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20673481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893" y="4800600"/>
            <a:ext cx="675249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05893" y="612775"/>
            <a:ext cx="675249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5893" y="5367338"/>
            <a:ext cx="675249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9DB60FF-5791-40E1-84FA-AF8DA5CD58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712BF92E-1335-414F-9896-67F1BB4F72E2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1844712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42AE5433-DDF0-40C5-A630-4646DFD8DC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8107D5B7-1420-4E88-BF6F-EB4C5A63E195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15204010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6986" y="307975"/>
            <a:ext cx="2387600" cy="5683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189" y="307975"/>
            <a:ext cx="6975231" cy="5683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7ECFE37E-2F0C-4FC5-B549-F4D40B8249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NL"/>
              <a:t>Document title | Author Name | Place | Data doc | Programme | Pag. </a:t>
            </a:r>
            <a:fld id="{C68A3804-4437-4A0D-BD97-029F4E5E67F1}" type="slidenum">
              <a:rPr lang="it-IT" altLang="en-NL" smtClean="0"/>
              <a:pPr>
                <a:defRPr/>
              </a:pPr>
              <a:t>‹nr.›</a:t>
            </a:fld>
            <a:endParaRPr lang="it-IT" altLang="en-NL"/>
          </a:p>
        </p:txBody>
      </p:sp>
    </p:spTree>
    <p:extLst>
      <p:ext uri="{BB962C8B-B14F-4D97-AF65-F5344CB8AC3E}">
        <p14:creationId xmlns:p14="http://schemas.microsoft.com/office/powerpoint/2010/main" val="19166323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/>
        </p:nvSpPr>
        <p:spPr>
          <a:xfrm>
            <a:off x="1627000" y="601167"/>
            <a:ext cx="8938000" cy="8938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1"/>
          <p:cNvSpPr/>
          <p:nvPr/>
        </p:nvSpPr>
        <p:spPr>
          <a:xfrm>
            <a:off x="1627000" y="-2528033"/>
            <a:ext cx="8938000" cy="8938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97867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97810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1_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/>
        </p:nvSpPr>
        <p:spPr>
          <a:xfrm>
            <a:off x="1627000" y="601167"/>
            <a:ext cx="8938000" cy="8938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1"/>
          <p:cNvSpPr/>
          <p:nvPr/>
        </p:nvSpPr>
        <p:spPr>
          <a:xfrm>
            <a:off x="1627000" y="-2528033"/>
            <a:ext cx="8938000" cy="8938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97867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27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186" y="1673225"/>
            <a:ext cx="4681415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3169" y="1673225"/>
            <a:ext cx="4681415" cy="431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0ACADE1-C866-43F9-99CF-4CD242CC82D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D534A12-A4A2-428F-AC28-6E711C1D08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81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8" y="274638"/>
            <a:ext cx="1012873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709" y="1535113"/>
            <a:ext cx="49725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709" y="2174875"/>
            <a:ext cx="49725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16957" y="1535113"/>
            <a:ext cx="497449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16957" y="2174875"/>
            <a:ext cx="497449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DF37790-AA5E-4F84-9B6D-0F98BA4D98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NL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C34053-B9F1-477A-A55C-A7AC477BC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2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6339A12-9AD8-4A46-A6B5-CE1A197E3D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9C8FCF-24CD-4BC3-9D7C-D5A21A18C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1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BC530-8C91-4BB3-824D-56653966CE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C0F49-878A-474C-BE0E-7DBB8BF01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2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12" y="273050"/>
            <a:ext cx="37025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065" y="273059"/>
            <a:ext cx="62913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2712" y="1435103"/>
            <a:ext cx="37025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ADE4272C-C16E-4C39-A8C1-431D6A2DEDD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7A5FA7-D9B9-4A85-A72F-A1DB6A9D6D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4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893" y="4800600"/>
            <a:ext cx="675249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05893" y="612775"/>
            <a:ext cx="675249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5893" y="5367338"/>
            <a:ext cx="675249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12" indent="0">
              <a:buNone/>
              <a:defRPr sz="1200"/>
            </a:lvl2pPr>
            <a:lvl3pPr marL="914423" indent="0">
              <a:buNone/>
              <a:defRPr sz="1000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9DB60FF-5791-40E1-84FA-AF8DA5CD58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957389" y="6286500"/>
            <a:ext cx="7069015" cy="3683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814CF-67DC-4B2C-BAB1-0E890EE054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DEBB20E8-F50B-4402-8644-4E6257F11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6709" y="1673225"/>
            <a:ext cx="10347569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NL"/>
              <a:t>Click to edit Master text styles</a:t>
            </a:r>
          </a:p>
          <a:p>
            <a:pPr lvl="1"/>
            <a:r>
              <a:rPr lang="it-IT" altLang="en-NL"/>
              <a:t>Second level</a:t>
            </a:r>
          </a:p>
          <a:p>
            <a:pPr lvl="2"/>
            <a:r>
              <a:rPr lang="it-IT" altLang="en-NL"/>
              <a:t>Third level</a:t>
            </a:r>
          </a:p>
          <a:p>
            <a:pPr lvl="3"/>
            <a:r>
              <a:rPr lang="it-IT" altLang="en-NL"/>
              <a:t>Fourth level</a:t>
            </a:r>
          </a:p>
          <a:p>
            <a:pPr lvl="4"/>
            <a:r>
              <a:rPr lang="it-IT" altLang="en-NL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AA26DCE-2966-4667-8D31-C280B80380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0385" y="163513"/>
            <a:ext cx="8266722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NL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9F7A-A404-4916-AF9D-D435759CD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82540" y="6356350"/>
            <a:ext cx="2657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13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212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23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34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46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342908" indent="-342908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1227168" indent="-41911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1"/>
          </a:solidFill>
          <a:latin typeface="+mn-lt"/>
        </a:defRPr>
      </a:lvl2pPr>
      <a:lvl3pPr marL="1825670" indent="-41911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1"/>
          </a:solidFill>
          <a:latin typeface="+mn-lt"/>
        </a:defRPr>
      </a:lvl3pPr>
      <a:lvl4pPr marL="2424173" indent="-41911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1"/>
          </a:solidFill>
          <a:latin typeface="+mn-lt"/>
        </a:defRPr>
      </a:lvl4pPr>
      <a:lvl5pPr marL="3022676" indent="-41911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1"/>
          </a:solidFill>
          <a:latin typeface="+mn-lt"/>
        </a:defRPr>
      </a:lvl5pPr>
      <a:lvl6pPr marL="3479887" indent="-419110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1600">
          <a:solidFill>
            <a:srgbClr val="9D9FA1"/>
          </a:solidFill>
          <a:latin typeface="+mn-lt"/>
        </a:defRPr>
      </a:lvl6pPr>
      <a:lvl7pPr marL="3937099" indent="-419110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1600">
          <a:solidFill>
            <a:srgbClr val="9D9FA1"/>
          </a:solidFill>
          <a:latin typeface="+mn-lt"/>
        </a:defRPr>
      </a:lvl7pPr>
      <a:lvl8pPr marL="4394310" indent="-419110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1600">
          <a:solidFill>
            <a:srgbClr val="9D9FA1"/>
          </a:solidFill>
          <a:latin typeface="+mn-lt"/>
        </a:defRPr>
      </a:lvl8pPr>
      <a:lvl9pPr marL="4851521" indent="-419110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1600">
          <a:solidFill>
            <a:srgbClr val="9D9FA1"/>
          </a:solidFill>
          <a:latin typeface="+mn-lt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9">
            <a:extLst>
              <a:ext uri="{FF2B5EF4-FFF2-40B4-BE49-F238E27FC236}">
                <a16:creationId xmlns:a16="http://schemas.microsoft.com/office/drawing/2014/main" id="{CF084369-FB84-4AF5-BA17-6DD56A9B9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1420" y="4354520"/>
            <a:ext cx="5654431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" rIns="36000" bIns="36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NL"/>
              <a:t>Click to edit Master title style</a:t>
            </a:r>
            <a:endParaRPr lang="it-IT" altLang="en-NL"/>
          </a:p>
        </p:txBody>
      </p:sp>
      <p:sp>
        <p:nvSpPr>
          <p:cNvPr id="2053" name="Rectangle 10">
            <a:extLst>
              <a:ext uri="{FF2B5EF4-FFF2-40B4-BE49-F238E27FC236}">
                <a16:creationId xmlns:a16="http://schemas.microsoft.com/office/drawing/2014/main" id="{6B1DD096-7577-444A-A519-1BA3B61E3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1418" y="4924432"/>
            <a:ext cx="8213969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" rIns="36000" bIns="36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NL"/>
              <a:t>Click to edit Master text styles</a:t>
            </a:r>
          </a:p>
          <a:p>
            <a:pPr lvl="1"/>
            <a:r>
              <a:rPr lang="it-IT" altLang="en-NL"/>
              <a:t>Second level</a:t>
            </a:r>
          </a:p>
          <a:p>
            <a:pPr lvl="2"/>
            <a:r>
              <a:rPr lang="it-IT" altLang="en-NL"/>
              <a:t>Third level</a:t>
            </a:r>
          </a:p>
          <a:p>
            <a:pPr lvl="3"/>
            <a:r>
              <a:rPr lang="it-IT" altLang="en-NL"/>
              <a:t>Fourth level</a:t>
            </a:r>
          </a:p>
          <a:p>
            <a:pPr lvl="4"/>
            <a:r>
              <a:rPr lang="it-IT" altLang="en-NL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3CA699-AB43-4957-B1B7-10A55D579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82540" y="6356350"/>
            <a:ext cx="2657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Default | </a:t>
            </a:r>
            <a:fld id="{F34D3DCD-47BE-4319-A7F0-A31F07C0E150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1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1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1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1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1" b="1">
          <a:solidFill>
            <a:schemeClr val="bg1"/>
          </a:solidFill>
          <a:latin typeface="Verdana" pitchFamily="34" charset="0"/>
        </a:defRPr>
      </a:lvl5pPr>
      <a:lvl6pPr marL="457212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6pPr>
      <a:lvl7pPr marL="914423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7pPr>
      <a:lvl8pPr marL="1371634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8pPr>
      <a:lvl9pPr marL="1828846" algn="l" rtl="0" fontAlgn="base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Verdana" pitchFamily="34" charset="0"/>
        </a:defRPr>
      </a:lvl9pPr>
    </p:titleStyle>
    <p:bodyStyle>
      <a:lvl1pPr marL="342908" indent="-342908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ED1B34"/>
        </a:buClr>
        <a:buChar char="•"/>
        <a:defRPr sz="1600">
          <a:solidFill>
            <a:schemeClr val="bg1"/>
          </a:solidFill>
          <a:latin typeface="+mn-lt"/>
          <a:ea typeface="+mn-ea"/>
          <a:cs typeface="+mn-cs"/>
        </a:defRPr>
      </a:lvl1pPr>
      <a:lvl2pPr marL="1227168" indent="-419110" algn="l" rtl="0" eaLnBrk="0" fontAlgn="base" hangingPunct="0"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buChar char="–"/>
        <a:defRPr sz="2800">
          <a:solidFill>
            <a:schemeClr val="bg2"/>
          </a:solidFill>
          <a:latin typeface="NotesSoft-Bold" pitchFamily="2" charset="0"/>
        </a:defRPr>
      </a:lvl2pPr>
      <a:lvl3pPr marL="1825670" indent="-419110" algn="l" rtl="0" eaLnBrk="0" fontAlgn="base" hangingPunct="0"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buChar char="•"/>
        <a:defRPr sz="2800">
          <a:solidFill>
            <a:schemeClr val="bg2"/>
          </a:solidFill>
          <a:latin typeface="NotesSoft-Bold" pitchFamily="2" charset="0"/>
        </a:defRPr>
      </a:lvl3pPr>
      <a:lvl4pPr marL="2424173" indent="-419110" algn="l" rtl="0" eaLnBrk="0" fontAlgn="base" hangingPunct="0"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buChar char="–"/>
        <a:defRPr sz="2800">
          <a:solidFill>
            <a:schemeClr val="bg2"/>
          </a:solidFill>
          <a:latin typeface="NotesSoft-Bold" pitchFamily="2" charset="0"/>
        </a:defRPr>
      </a:lvl4pPr>
      <a:lvl5pPr marL="3022676" indent="-419110" algn="l" rtl="0" eaLnBrk="0" fontAlgn="base" hangingPunct="0"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buChar char="»"/>
        <a:defRPr sz="2800">
          <a:solidFill>
            <a:schemeClr val="bg2"/>
          </a:solidFill>
          <a:latin typeface="NotesSoft-Bold" pitchFamily="2" charset="0"/>
        </a:defRPr>
      </a:lvl5pPr>
      <a:lvl6pPr marL="3479887" indent="-419110" algn="l" rtl="0" fontAlgn="base"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2800">
          <a:solidFill>
            <a:schemeClr val="bg2"/>
          </a:solidFill>
          <a:latin typeface="NotesSoft-Bold" pitchFamily="2" charset="0"/>
        </a:defRPr>
      </a:lvl6pPr>
      <a:lvl7pPr marL="3937099" indent="-419110" algn="l" rtl="0" fontAlgn="base"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2800">
          <a:solidFill>
            <a:schemeClr val="bg2"/>
          </a:solidFill>
          <a:latin typeface="NotesSoft-Bold" pitchFamily="2" charset="0"/>
        </a:defRPr>
      </a:lvl7pPr>
      <a:lvl8pPr marL="4394310" indent="-419110" algn="l" rtl="0" fontAlgn="base"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2800">
          <a:solidFill>
            <a:schemeClr val="bg2"/>
          </a:solidFill>
          <a:latin typeface="NotesSoft-Bold" pitchFamily="2" charset="0"/>
        </a:defRPr>
      </a:lvl8pPr>
      <a:lvl9pPr marL="4851521" indent="-419110" algn="l" rtl="0" fontAlgn="base"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2800">
          <a:solidFill>
            <a:schemeClr val="bg2"/>
          </a:solidFill>
          <a:latin typeface="NotesSoft-Bold" pitchFamily="2" charset="0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DEBB20E8-F50B-4402-8644-4E6257F113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6709" y="1673225"/>
            <a:ext cx="10347569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NL"/>
              <a:t>Click to edit Master text styles</a:t>
            </a:r>
          </a:p>
          <a:p>
            <a:pPr lvl="1"/>
            <a:r>
              <a:rPr lang="it-IT" altLang="en-NL"/>
              <a:t>Second level</a:t>
            </a:r>
          </a:p>
          <a:p>
            <a:pPr lvl="2"/>
            <a:r>
              <a:rPr lang="it-IT" altLang="en-NL"/>
              <a:t>Third level</a:t>
            </a:r>
          </a:p>
          <a:p>
            <a:pPr lvl="3"/>
            <a:r>
              <a:rPr lang="it-IT" altLang="en-NL"/>
              <a:t>Fourth level</a:t>
            </a:r>
          </a:p>
          <a:p>
            <a:pPr lvl="4"/>
            <a:r>
              <a:rPr lang="it-IT" altLang="en-NL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AA26DCE-2966-4667-8D31-C280B80380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0385" y="163513"/>
            <a:ext cx="8266722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NL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15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  <p:sldLayoutId id="2147484149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212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23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34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46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342908" indent="-342908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2"/>
          </a:solidFill>
          <a:latin typeface="+mn-lt"/>
          <a:ea typeface="+mn-ea"/>
          <a:cs typeface="+mn-cs"/>
        </a:defRPr>
      </a:lvl1pPr>
      <a:lvl2pPr marL="1227168" indent="-41911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2"/>
          </a:solidFill>
          <a:latin typeface="+mn-lt"/>
        </a:defRPr>
      </a:lvl2pPr>
      <a:lvl3pPr marL="1825670" indent="-41911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2"/>
          </a:solidFill>
          <a:latin typeface="+mn-lt"/>
        </a:defRPr>
      </a:lvl3pPr>
      <a:lvl4pPr marL="2424173" indent="-41911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2"/>
          </a:solidFill>
          <a:latin typeface="+mn-lt"/>
        </a:defRPr>
      </a:lvl4pPr>
      <a:lvl5pPr marL="3022676" indent="-41911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–"/>
        <a:defRPr sz="1600">
          <a:solidFill>
            <a:schemeClr val="bg2"/>
          </a:solidFill>
          <a:latin typeface="+mn-lt"/>
        </a:defRPr>
      </a:lvl5pPr>
      <a:lvl6pPr marL="3479887" indent="-419110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1600">
          <a:solidFill>
            <a:srgbClr val="9D9FA1"/>
          </a:solidFill>
          <a:latin typeface="+mn-lt"/>
        </a:defRPr>
      </a:lvl6pPr>
      <a:lvl7pPr marL="3937099" indent="-419110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1600">
          <a:solidFill>
            <a:srgbClr val="9D9FA1"/>
          </a:solidFill>
          <a:latin typeface="+mn-lt"/>
        </a:defRPr>
      </a:lvl7pPr>
      <a:lvl8pPr marL="4394310" indent="-419110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1600">
          <a:solidFill>
            <a:srgbClr val="9D9FA1"/>
          </a:solidFill>
          <a:latin typeface="+mn-lt"/>
        </a:defRPr>
      </a:lvl8pPr>
      <a:lvl9pPr marL="4851521" indent="-419110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rgbClr val="ED1B34"/>
        </a:buClr>
        <a:buFont typeface="NotesSoft-Bold" pitchFamily="2" charset="0"/>
        <a:defRPr sz="1600">
          <a:solidFill>
            <a:srgbClr val="9D9FA1"/>
          </a:solidFill>
          <a:latin typeface="+mn-lt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168169919301103" TargetMode="External"/><Relationship Id="rId7" Type="http://schemas.openxmlformats.org/officeDocument/2006/relationships/hyperlink" Target="https://pytorch.org/tutorials/intermediate/torchvision_tutorial.html/" TargetMode="External"/><Relationship Id="rId2" Type="http://schemas.openxmlformats.org/officeDocument/2006/relationships/hyperlink" Target="https://agro-code.ru/digit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post/421299/" TargetMode="External"/><Relationship Id="rId5" Type="http://schemas.openxmlformats.org/officeDocument/2006/relationships/hyperlink" Target="https://www.mdpi.com/1424-8220/21/19/6565/pdf" TargetMode="External"/><Relationship Id="rId4" Type="http://schemas.openxmlformats.org/officeDocument/2006/relationships/hyperlink" Target="https://www.semanticscholar.org/paper/Fruit-detection-for-strawberry-harvesting-robot-in-Yu-Zhang/c2849dd4c5de2d765f512c1503076932bea18f4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2AC3BB4-0E3D-1F45-B52E-3A760384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9374"/>
            <a:ext cx="12244581" cy="68773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08E13A-F3FA-456C-8BF7-0D132A9FEC9E}"/>
              </a:ext>
            </a:extLst>
          </p:cNvPr>
          <p:cNvSpPr/>
          <p:nvPr/>
        </p:nvSpPr>
        <p:spPr>
          <a:xfrm>
            <a:off x="0" y="4312920"/>
            <a:ext cx="12192000" cy="2545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AEDD0-DB20-4FA5-A19B-C3D15F051A01}"/>
              </a:ext>
            </a:extLst>
          </p:cNvPr>
          <p:cNvSpPr txBox="1"/>
          <p:nvPr/>
        </p:nvSpPr>
        <p:spPr>
          <a:xfrm>
            <a:off x="998483" y="4187285"/>
            <a:ext cx="1024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NotesEsa" panose="02000506030000020004" pitchFamily="50" charset="0"/>
              </a:rPr>
              <a:t>LEUK: Digital Strawberry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NotesEs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AA290-5B1D-4F3D-8CF2-784180420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NL" dirty="0">
                <a:latin typeface="NotesEsa" panose="02000506030000020004" pitchFamily="50" charset="0"/>
              </a:rPr>
              <a:t>Mask R-CNN</a:t>
            </a:r>
            <a:r>
              <a:rPr lang="ru-RU" dirty="0"/>
              <a:t> </a:t>
            </a:r>
            <a:r>
              <a:rPr lang="en-US" dirty="0"/>
              <a:t>Pipeline| </a:t>
            </a:r>
            <a:fld id="{F34D3DCD-47BE-4319-A7F0-A31F07C0E15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75F17-5E5F-4636-B906-542CB9AE0FEF}"/>
              </a:ext>
            </a:extLst>
          </p:cNvPr>
          <p:cNvSpPr/>
          <p:nvPr/>
        </p:nvSpPr>
        <p:spPr>
          <a:xfrm>
            <a:off x="821030" y="297600"/>
            <a:ext cx="10607040" cy="6035040"/>
          </a:xfrm>
          <a:prstGeom prst="rect">
            <a:avLst/>
          </a:prstGeom>
          <a:solidFill>
            <a:srgbClr val="009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3BE0D-40E1-4ECA-AD18-AD81C72FFF62}"/>
              </a:ext>
            </a:extLst>
          </p:cNvPr>
          <p:cNvSpPr txBox="1"/>
          <p:nvPr/>
        </p:nvSpPr>
        <p:spPr>
          <a:xfrm>
            <a:off x="2109790" y="338579"/>
            <a:ext cx="7972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n-ea"/>
                <a:cs typeface="+mn-cs"/>
              </a:rPr>
              <a:t>AI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n-ea"/>
                <a:cs typeface="+mn-cs"/>
              </a:rPr>
              <a:t>Модель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n-ea"/>
                <a:cs typeface="+mn-cs"/>
              </a:rPr>
              <a:t>Pipeline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EDD73F-8E30-408B-8AEE-D92024CB729E}"/>
              </a:ext>
            </a:extLst>
          </p:cNvPr>
          <p:cNvGrpSpPr/>
          <p:nvPr/>
        </p:nvGrpSpPr>
        <p:grpSpPr>
          <a:xfrm>
            <a:off x="821030" y="3428347"/>
            <a:ext cx="3252575" cy="1454050"/>
            <a:chOff x="-1043325" y="3955768"/>
            <a:chExt cx="5116931" cy="14540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AC73989-30AD-414E-8399-B2E8BC586829}"/>
                </a:ext>
              </a:extLst>
            </p:cNvPr>
            <p:cNvCxnSpPr>
              <a:cxnSpLocks/>
            </p:cNvCxnSpPr>
            <p:nvPr/>
          </p:nvCxnSpPr>
          <p:spPr>
            <a:xfrm>
              <a:off x="-1043325" y="3955769"/>
              <a:ext cx="5116931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686AB2A6-5653-4F63-8821-6B053900B90C}"/>
                </a:ext>
              </a:extLst>
            </p:cNvPr>
            <p:cNvCxnSpPr>
              <a:cxnSpLocks/>
            </p:cNvCxnSpPr>
            <p:nvPr/>
          </p:nvCxnSpPr>
          <p:spPr>
            <a:xfrm>
              <a:off x="763930" y="3955768"/>
              <a:ext cx="3247857" cy="1454050"/>
            </a:xfrm>
            <a:prstGeom prst="bentConnector3">
              <a:avLst>
                <a:gd name="adj1" fmla="val 5096"/>
              </a:avLst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5C03387-922F-4BF5-ADC2-1D313D07FD4F}"/>
              </a:ext>
            </a:extLst>
          </p:cNvPr>
          <p:cNvGrpSpPr/>
          <p:nvPr/>
        </p:nvGrpSpPr>
        <p:grpSpPr>
          <a:xfrm>
            <a:off x="3287305" y="2746023"/>
            <a:ext cx="3424564" cy="1555482"/>
            <a:chOff x="3287305" y="3273444"/>
            <a:chExt cx="3424564" cy="15554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878406-0AAE-4C4E-9503-0939373954E5}"/>
                </a:ext>
              </a:extLst>
            </p:cNvPr>
            <p:cNvGrpSpPr/>
            <p:nvPr/>
          </p:nvGrpSpPr>
          <p:grpSpPr>
            <a:xfrm>
              <a:off x="3287305" y="3273444"/>
              <a:ext cx="2497800" cy="1555482"/>
              <a:chOff x="2533806" y="3470219"/>
              <a:chExt cx="2497800" cy="155548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55B841E-1670-4D82-9692-90E1B57675CC}"/>
                  </a:ext>
                </a:extLst>
              </p:cNvPr>
              <p:cNvGrpSpPr/>
              <p:nvPr/>
            </p:nvGrpSpPr>
            <p:grpSpPr>
              <a:xfrm>
                <a:off x="3438158" y="3470219"/>
                <a:ext cx="1059158" cy="891479"/>
                <a:chOff x="4267100" y="4966891"/>
                <a:chExt cx="1059158" cy="891479"/>
              </a:xfrm>
            </p:grpSpPr>
            <p:pic>
              <p:nvPicPr>
                <p:cNvPr id="16" name="Picture 15" descr="Icon&#10;&#10;Description automatically generated">
                  <a:extLst>
                    <a:ext uri="{FF2B5EF4-FFF2-40B4-BE49-F238E27FC236}">
                      <a16:creationId xmlns:a16="http://schemas.microsoft.com/office/drawing/2014/main" id="{E6336C39-8520-4243-A09A-4B80DA092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1448" y="4966891"/>
                  <a:ext cx="404810" cy="404810"/>
                </a:xfrm>
                <a:prstGeom prst="rect">
                  <a:avLst/>
                </a:prstGeom>
              </p:spPr>
            </p:pic>
            <p:pic>
              <p:nvPicPr>
                <p:cNvPr id="17" name="Picture 16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B928AF0F-6D85-4223-B47E-14F42788C0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7100" y="5169296"/>
                  <a:ext cx="689074" cy="689074"/>
                </a:xfrm>
                <a:prstGeom prst="rect">
                  <a:avLst/>
                </a:prstGeom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6F0293-5F78-4115-989D-26E283C960C2}"/>
                  </a:ext>
                </a:extLst>
              </p:cNvPr>
              <p:cNvSpPr txBox="1"/>
              <p:nvPr/>
            </p:nvSpPr>
            <p:spPr>
              <a:xfrm>
                <a:off x="2533806" y="4379370"/>
                <a:ext cx="24978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 panose="02000506030000020004" pitchFamily="50" charset="0"/>
                    <a:ea typeface="+mn-ea"/>
                    <a:cs typeface="+mn-cs"/>
                  </a:rPr>
                  <a:t>Тестовые данные/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>
                    <a:solidFill>
                      <a:srgbClr val="FFFFFF"/>
                    </a:solidFill>
                    <a:latin typeface="NotesEsa" panose="02000506030000020004" pitchFamily="50" charset="0"/>
                  </a:rPr>
                  <a:t>Данные для </a:t>
                </a:r>
                <a:r>
                  <a:rPr kumimoji="0" lang="ru-RU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 panose="02000506030000020004" pitchFamily="50" charset="0"/>
                    <a:ea typeface="+mn-ea"/>
                    <a:cs typeface="+mn-cs"/>
                  </a:rPr>
                  <a:t>валидации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 panose="02000506030000020004" pitchFamily="50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578E902-A58D-45EA-9135-7D830204945F}"/>
                </a:ext>
              </a:extLst>
            </p:cNvPr>
            <p:cNvCxnSpPr>
              <a:cxnSpLocks/>
            </p:cNvCxnSpPr>
            <p:nvPr/>
          </p:nvCxnSpPr>
          <p:spPr>
            <a:xfrm>
              <a:off x="5248829" y="3943355"/>
              <a:ext cx="14630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AD25C7-F205-42ED-B00E-98C53E4F6E25}"/>
              </a:ext>
            </a:extLst>
          </p:cNvPr>
          <p:cNvGrpSpPr/>
          <p:nvPr/>
        </p:nvGrpSpPr>
        <p:grpSpPr>
          <a:xfrm>
            <a:off x="3384189" y="4330095"/>
            <a:ext cx="3327680" cy="1327928"/>
            <a:chOff x="3384189" y="4857516"/>
            <a:chExt cx="3327680" cy="132792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2C8EEFF-0D56-45EF-8914-4D33F09F33CC}"/>
                </a:ext>
              </a:extLst>
            </p:cNvPr>
            <p:cNvGrpSpPr/>
            <p:nvPr/>
          </p:nvGrpSpPr>
          <p:grpSpPr>
            <a:xfrm>
              <a:off x="3384189" y="4857516"/>
              <a:ext cx="2350323" cy="1327928"/>
              <a:chOff x="2473397" y="5139676"/>
              <a:chExt cx="2350323" cy="13279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F2E3FCD-3572-4E33-AB63-1AF6ACB2D30B}"/>
                  </a:ext>
                </a:extLst>
              </p:cNvPr>
              <p:cNvGrpSpPr/>
              <p:nvPr/>
            </p:nvGrpSpPr>
            <p:grpSpPr>
              <a:xfrm>
                <a:off x="3304015" y="5139676"/>
                <a:ext cx="1036008" cy="916168"/>
                <a:chOff x="2700577" y="4942202"/>
                <a:chExt cx="1036008" cy="916168"/>
              </a:xfrm>
            </p:grpSpPr>
            <p:pic>
              <p:nvPicPr>
                <p:cNvPr id="21" name="Picture 20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CC62DD5F-DC3F-4BD4-B753-52CB1014DC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0577" y="5169296"/>
                  <a:ext cx="689074" cy="689074"/>
                </a:xfrm>
                <a:prstGeom prst="rect">
                  <a:avLst/>
                </a:prstGeom>
              </p:spPr>
            </p:pic>
            <p:pic>
              <p:nvPicPr>
                <p:cNvPr id="22" name="Picture 21" descr="Icon&#10;&#10;Description automatically generated">
                  <a:extLst>
                    <a:ext uri="{FF2B5EF4-FFF2-40B4-BE49-F238E27FC236}">
                      <a16:creationId xmlns:a16="http://schemas.microsoft.com/office/drawing/2014/main" id="{5984C8E1-0DAF-4251-A5E4-716BC586D2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31776" y="4942202"/>
                  <a:ext cx="404809" cy="404809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9941F3-A53F-47AD-A14C-7CF46C544945}"/>
                  </a:ext>
                </a:extLst>
              </p:cNvPr>
              <p:cNvSpPr txBox="1"/>
              <p:nvPr/>
            </p:nvSpPr>
            <p:spPr>
              <a:xfrm>
                <a:off x="2473397" y="6098272"/>
                <a:ext cx="2350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 panose="02000506030000020004" pitchFamily="50" charset="0"/>
                    <a:ea typeface="+mn-ea"/>
                    <a:cs typeface="+mn-cs"/>
                  </a:rPr>
                  <a:t>Данные для обучения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 panose="02000506030000020004" pitchFamily="50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637942-B99F-4F4B-B3FF-CC79CE886A42}"/>
                </a:ext>
              </a:extLst>
            </p:cNvPr>
            <p:cNvCxnSpPr>
              <a:cxnSpLocks/>
            </p:cNvCxnSpPr>
            <p:nvPr/>
          </p:nvCxnSpPr>
          <p:spPr>
            <a:xfrm>
              <a:off x="5248829" y="5414532"/>
              <a:ext cx="14630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AEEF05-2B9D-425C-865F-81DA0E949F8F}"/>
              </a:ext>
            </a:extLst>
          </p:cNvPr>
          <p:cNvGrpSpPr/>
          <p:nvPr/>
        </p:nvGrpSpPr>
        <p:grpSpPr>
          <a:xfrm>
            <a:off x="3683771" y="1207199"/>
            <a:ext cx="3028098" cy="1268713"/>
            <a:chOff x="3683771" y="1734620"/>
            <a:chExt cx="3028098" cy="12687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14D492-5BE0-4D1A-A289-BBFF4624C26C}"/>
                </a:ext>
              </a:extLst>
            </p:cNvPr>
            <p:cNvGrpSpPr/>
            <p:nvPr/>
          </p:nvGrpSpPr>
          <p:grpSpPr>
            <a:xfrm>
              <a:off x="3683771" y="1734620"/>
              <a:ext cx="1702646" cy="1268713"/>
              <a:chOff x="2930272" y="1931395"/>
              <a:chExt cx="1702646" cy="126871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13637CF-2A9A-4780-8974-4CE4FA5F729A}"/>
                  </a:ext>
                </a:extLst>
              </p:cNvPr>
              <p:cNvGrpSpPr/>
              <p:nvPr/>
            </p:nvGrpSpPr>
            <p:grpSpPr>
              <a:xfrm>
                <a:off x="3330487" y="1931395"/>
                <a:ext cx="1009536" cy="902213"/>
                <a:chOff x="2537321" y="2153208"/>
                <a:chExt cx="1009536" cy="902213"/>
              </a:xfrm>
            </p:grpSpPr>
            <p:pic>
              <p:nvPicPr>
                <p:cNvPr id="11" name="Picture 10" descr="Icon&#10;&#10;Description automatically generated">
                  <a:extLst>
                    <a:ext uri="{FF2B5EF4-FFF2-40B4-BE49-F238E27FC236}">
                      <a16:creationId xmlns:a16="http://schemas.microsoft.com/office/drawing/2014/main" id="{3A3CA3E6-A8BB-4FD2-A755-7C4B362BE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4571" y="2680409"/>
                  <a:ext cx="372286" cy="372286"/>
                </a:xfrm>
                <a:prstGeom prst="rect">
                  <a:avLst/>
                </a:prstGeom>
              </p:spPr>
            </p:pic>
            <p:pic>
              <p:nvPicPr>
                <p:cNvPr id="12" name="Picture 11" descr="Icon&#10;&#10;Description automatically generated">
                  <a:extLst>
                    <a:ext uri="{FF2B5EF4-FFF2-40B4-BE49-F238E27FC236}">
                      <a16:creationId xmlns:a16="http://schemas.microsoft.com/office/drawing/2014/main" id="{622BA530-B817-430C-8628-4C21EA7389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7321" y="2153208"/>
                  <a:ext cx="902213" cy="902213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1CFD92-FBF0-440A-8C5F-F83D34BA3520}"/>
                  </a:ext>
                </a:extLst>
              </p:cNvPr>
              <p:cNvSpPr txBox="1"/>
              <p:nvPr/>
            </p:nvSpPr>
            <p:spPr>
              <a:xfrm>
                <a:off x="2930272" y="2830776"/>
                <a:ext cx="1702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>
                    <a:solidFill>
                      <a:srgbClr val="FFFFFF"/>
                    </a:solidFill>
                    <a:latin typeface="NotesEsa" panose="02000506030000020004" pitchFamily="50" charset="0"/>
                  </a:rPr>
                  <a:t>Тюнинг модели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 panose="02000506030000020004" pitchFamily="50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E1B63F8-6A6A-4F35-AB4E-370D5986F389}"/>
                </a:ext>
              </a:extLst>
            </p:cNvPr>
            <p:cNvCxnSpPr>
              <a:cxnSpLocks/>
            </p:cNvCxnSpPr>
            <p:nvPr/>
          </p:nvCxnSpPr>
          <p:spPr>
            <a:xfrm>
              <a:off x="5248829" y="2025079"/>
              <a:ext cx="14630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C3B713-4221-45A1-B9B9-288680518D3C}"/>
              </a:ext>
            </a:extLst>
          </p:cNvPr>
          <p:cNvGrpSpPr/>
          <p:nvPr/>
        </p:nvGrpSpPr>
        <p:grpSpPr>
          <a:xfrm>
            <a:off x="5248829" y="1227197"/>
            <a:ext cx="3147125" cy="1270787"/>
            <a:chOff x="5248829" y="1754618"/>
            <a:chExt cx="3147125" cy="1270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2AD62D-9421-4635-9D69-11332EA9A218}"/>
                </a:ext>
              </a:extLst>
            </p:cNvPr>
            <p:cNvGrpSpPr/>
            <p:nvPr/>
          </p:nvGrpSpPr>
          <p:grpSpPr>
            <a:xfrm>
              <a:off x="6660927" y="1754618"/>
              <a:ext cx="1735027" cy="1270787"/>
              <a:chOff x="5907428" y="1951393"/>
              <a:chExt cx="1735027" cy="127078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7E2537D-6B04-40B6-9E96-8F148D672889}"/>
                  </a:ext>
                </a:extLst>
              </p:cNvPr>
              <p:cNvGrpSpPr/>
              <p:nvPr/>
            </p:nvGrpSpPr>
            <p:grpSpPr>
              <a:xfrm>
                <a:off x="6323832" y="1951393"/>
                <a:ext cx="1055789" cy="1014575"/>
                <a:chOff x="4611637" y="2394313"/>
                <a:chExt cx="1055789" cy="1014575"/>
              </a:xfrm>
            </p:grpSpPr>
            <p:pic>
              <p:nvPicPr>
                <p:cNvPr id="26" name="Picture 25" descr="Icon&#10;&#10;Description automatically generated">
                  <a:extLst>
                    <a:ext uri="{FF2B5EF4-FFF2-40B4-BE49-F238E27FC236}">
                      <a16:creationId xmlns:a16="http://schemas.microsoft.com/office/drawing/2014/main" id="{2C719A43-5CC0-470A-AB60-CEB6CCE6DB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1637" y="2394313"/>
                  <a:ext cx="902213" cy="902213"/>
                </a:xfrm>
                <a:prstGeom prst="rect">
                  <a:avLst/>
                </a:prstGeom>
              </p:spPr>
            </p:pic>
            <p:pic>
              <p:nvPicPr>
                <p:cNvPr id="27" name="Picture 26" descr="Icon&#10;&#10;Description automatically generated">
                  <a:extLst>
                    <a:ext uri="{FF2B5EF4-FFF2-40B4-BE49-F238E27FC236}">
                      <a16:creationId xmlns:a16="http://schemas.microsoft.com/office/drawing/2014/main" id="{06FD5285-E347-444B-B153-933CCF4EE2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0295" y="2971757"/>
                  <a:ext cx="437131" cy="437131"/>
                </a:xfrm>
                <a:prstGeom prst="rect">
                  <a:avLst/>
                </a:prstGeom>
              </p:spPr>
            </p:pic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886177-AB85-44F8-AEDB-A78796844572}"/>
                  </a:ext>
                </a:extLst>
              </p:cNvPr>
              <p:cNvSpPr txBox="1"/>
              <p:nvPr/>
            </p:nvSpPr>
            <p:spPr>
              <a:xfrm>
                <a:off x="5907428" y="2852848"/>
                <a:ext cx="1735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err="1">
                    <a:solidFill>
                      <a:srgbClr val="FFFFFF"/>
                    </a:solidFill>
                    <a:latin typeface="NotesEsa" panose="02000506030000020004" pitchFamily="50" charset="0"/>
                  </a:rPr>
                  <a:t>Деплой</a:t>
                </a:r>
                <a:r>
                  <a:rPr lang="ru-RU" dirty="0">
                    <a:solidFill>
                      <a:srgbClr val="FFFFFF"/>
                    </a:solidFill>
                    <a:latin typeface="NotesEsa" panose="02000506030000020004" pitchFamily="50" charset="0"/>
                  </a:rPr>
                  <a:t> модели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 panose="02000506030000020004" pitchFamily="50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991CD35-89BB-49D0-8318-41F9E841A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8829" y="2263265"/>
              <a:ext cx="146304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25B734-810B-486D-80E6-876B8E5D6FF4}"/>
              </a:ext>
            </a:extLst>
          </p:cNvPr>
          <p:cNvGrpSpPr/>
          <p:nvPr/>
        </p:nvGrpSpPr>
        <p:grpSpPr>
          <a:xfrm>
            <a:off x="6916808" y="4038781"/>
            <a:ext cx="1275704" cy="1659336"/>
            <a:chOff x="6916808" y="4566202"/>
            <a:chExt cx="1275704" cy="165933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1CADAA-B41B-4123-A884-5A65AD35AB66}"/>
                </a:ext>
              </a:extLst>
            </p:cNvPr>
            <p:cNvGrpSpPr/>
            <p:nvPr/>
          </p:nvGrpSpPr>
          <p:grpSpPr>
            <a:xfrm>
              <a:off x="6916808" y="4935864"/>
              <a:ext cx="1275704" cy="1289674"/>
              <a:chOff x="6163309" y="5132639"/>
              <a:chExt cx="1275704" cy="128967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D450490-D840-44C7-8519-C472E7F8EC03}"/>
                  </a:ext>
                </a:extLst>
              </p:cNvPr>
              <p:cNvGrpSpPr/>
              <p:nvPr/>
            </p:nvGrpSpPr>
            <p:grpSpPr>
              <a:xfrm>
                <a:off x="6297137" y="5132639"/>
                <a:ext cx="1141876" cy="999580"/>
                <a:chOff x="4787673" y="3523291"/>
                <a:chExt cx="1141876" cy="999580"/>
              </a:xfrm>
            </p:grpSpPr>
            <p:pic>
              <p:nvPicPr>
                <p:cNvPr id="36" name="Picture 35" descr="Icon&#10;&#10;Description automatically generated">
                  <a:extLst>
                    <a:ext uri="{FF2B5EF4-FFF2-40B4-BE49-F238E27FC236}">
                      <a16:creationId xmlns:a16="http://schemas.microsoft.com/office/drawing/2014/main" id="{C687F7A4-E96B-455C-9B20-3BF0231D57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7673" y="3523291"/>
                  <a:ext cx="902213" cy="902213"/>
                </a:xfrm>
                <a:prstGeom prst="rect">
                  <a:avLst/>
                </a:prstGeom>
              </p:spPr>
            </p:pic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91C1EA37-B6F0-4A5D-AF34-8473B1206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03923" y="3997245"/>
                  <a:ext cx="525626" cy="525626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D4CDC2-612A-4F8C-9C8E-C0E83BF22E61}"/>
                  </a:ext>
                </a:extLst>
              </p:cNvPr>
              <p:cNvSpPr txBox="1"/>
              <p:nvPr/>
            </p:nvSpPr>
            <p:spPr>
              <a:xfrm>
                <a:off x="6163309" y="6052981"/>
                <a:ext cx="11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>
                    <a:solidFill>
                      <a:srgbClr val="FFFFFF"/>
                    </a:solidFill>
                    <a:latin typeface="NotesEsa" panose="02000506030000020004" pitchFamily="50" charset="0"/>
                  </a:rPr>
                  <a:t>Обучение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 panose="02000506030000020004" pitchFamily="50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307C864-1E13-43E6-9C37-4A549BBEE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1743" y="4566202"/>
              <a:ext cx="0" cy="31178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F64DF6-AA24-45A6-86E2-B4500A21B1B6}"/>
              </a:ext>
            </a:extLst>
          </p:cNvPr>
          <p:cNvGrpSpPr/>
          <p:nvPr/>
        </p:nvGrpSpPr>
        <p:grpSpPr>
          <a:xfrm>
            <a:off x="6670001" y="2475912"/>
            <a:ext cx="1716880" cy="2406485"/>
            <a:chOff x="6670001" y="3003333"/>
            <a:chExt cx="1716880" cy="240648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AB6F795-37B4-41C8-9BA9-05C3768CBDA5}"/>
                </a:ext>
              </a:extLst>
            </p:cNvPr>
            <p:cNvGrpSpPr/>
            <p:nvPr/>
          </p:nvGrpSpPr>
          <p:grpSpPr>
            <a:xfrm>
              <a:off x="6670001" y="3420717"/>
              <a:ext cx="1716880" cy="1203360"/>
              <a:chOff x="5916502" y="3617492"/>
              <a:chExt cx="1716880" cy="120336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9DCC018-EC98-48E3-ABD2-23D9777988A2}"/>
                  </a:ext>
                </a:extLst>
              </p:cNvPr>
              <p:cNvGrpSpPr/>
              <p:nvPr/>
            </p:nvGrpSpPr>
            <p:grpSpPr>
              <a:xfrm>
                <a:off x="6323832" y="3617492"/>
                <a:ext cx="902213" cy="902213"/>
                <a:chOff x="4610454" y="3701437"/>
                <a:chExt cx="902213" cy="902213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EA155C32-F067-4F47-AE58-AE7110DDB0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10454" y="3701437"/>
                  <a:ext cx="902213" cy="90221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2" name="Picture 31" descr="Icon&#10;&#10;Description automatically generated">
                  <a:extLst>
                    <a:ext uri="{FF2B5EF4-FFF2-40B4-BE49-F238E27FC236}">
                      <a16:creationId xmlns:a16="http://schemas.microsoft.com/office/drawing/2014/main" id="{1CE03DEC-625E-4C32-9B4D-C5C9359949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5568" y="4026206"/>
                  <a:ext cx="404637" cy="404637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48A0A9-04BE-4360-B96D-6A5BB7C1468B}"/>
                  </a:ext>
                </a:extLst>
              </p:cNvPr>
              <p:cNvSpPr txBox="1"/>
              <p:nvPr/>
            </p:nvSpPr>
            <p:spPr>
              <a:xfrm>
                <a:off x="5916502" y="4451520"/>
                <a:ext cx="171688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>
                    <a:solidFill>
                      <a:srgbClr val="FFFFFF"/>
                    </a:solidFill>
                    <a:latin typeface="NotesEsa" panose="02000506030000020004" pitchFamily="50" charset="0"/>
                  </a:rPr>
                  <a:t>Оценка модели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 panose="02000506030000020004" pitchFamily="50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11F37A2-552F-41A4-BF99-676C1A3FF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2445" y="3003333"/>
              <a:ext cx="0" cy="31178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00120B59-C487-4A91-8F4A-56AECCA0A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6095" y="3894671"/>
              <a:ext cx="26695" cy="1515147"/>
            </a:xfrm>
            <a:prstGeom prst="bentConnector3">
              <a:avLst>
                <a:gd name="adj1" fmla="val -3111010"/>
              </a:avLst>
            </a:prstGeom>
            <a:ln w="38100">
              <a:solidFill>
                <a:schemeClr val="bg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98ADC9-AFE7-4700-93BC-E7AD1F50B1A9}"/>
              </a:ext>
            </a:extLst>
          </p:cNvPr>
          <p:cNvCxnSpPr>
            <a:cxnSpLocks/>
          </p:cNvCxnSpPr>
          <p:nvPr/>
        </p:nvCxnSpPr>
        <p:spPr>
          <a:xfrm>
            <a:off x="-315507" y="3428347"/>
            <a:ext cx="1136537" cy="1306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24929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78A2D3B5-8970-45A9-99F8-8F53FF880C23}"/>
              </a:ext>
            </a:extLst>
          </p:cNvPr>
          <p:cNvSpPr/>
          <p:nvPr/>
        </p:nvSpPr>
        <p:spPr>
          <a:xfrm>
            <a:off x="821030" y="297600"/>
            <a:ext cx="10607040" cy="6035040"/>
          </a:xfrm>
          <a:prstGeom prst="rect">
            <a:avLst/>
          </a:prstGeom>
          <a:solidFill>
            <a:srgbClr val="009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n-ea"/>
              <a:cs typeface="+mn-c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6365A2-4F5B-4A3D-A9F8-5CA3C3F5F4B1}"/>
              </a:ext>
            </a:extLst>
          </p:cNvPr>
          <p:cNvCxnSpPr>
            <a:cxnSpLocks/>
          </p:cNvCxnSpPr>
          <p:nvPr/>
        </p:nvCxnSpPr>
        <p:spPr>
          <a:xfrm>
            <a:off x="-315507" y="3428347"/>
            <a:ext cx="1136537" cy="1306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CB30-D77E-416F-BE82-C947A9E34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91600" y="6356350"/>
            <a:ext cx="3048000" cy="365125"/>
          </a:xfrm>
        </p:spPr>
        <p:txBody>
          <a:bodyPr/>
          <a:lstStyle/>
          <a:p>
            <a:pPr lvl="0"/>
            <a:r>
              <a:rPr lang="ru-RU" dirty="0">
                <a:solidFill>
                  <a:srgbClr val="FFFFFF"/>
                </a:solidFill>
              </a:rPr>
              <a:t>Результаты </a:t>
            </a:r>
            <a:r>
              <a:rPr lang="en-US" dirty="0">
                <a:solidFill>
                  <a:srgbClr val="FFFFFF"/>
                </a:solidFill>
              </a:rPr>
              <a:t>Mask R-CNN| </a:t>
            </a:r>
            <a:fld id="{F34D3DCD-47BE-4319-A7F0-A31F07C0E15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pPr lvl="0"/>
              <a:t>11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9733E-091B-49CB-B765-497CD806E42C}"/>
              </a:ext>
            </a:extLst>
          </p:cNvPr>
          <p:cNvSpPr txBox="1"/>
          <p:nvPr/>
        </p:nvSpPr>
        <p:spPr>
          <a:xfrm>
            <a:off x="821030" y="370101"/>
            <a:ext cx="1060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FFFF"/>
                </a:solidFill>
                <a:latin typeface="NotesEsa" panose="02000506030000020004" pitchFamily="50" charset="0"/>
              </a:rPr>
              <a:t>Mask R-CNN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n-ea"/>
              <a:cs typeface="+mn-cs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E075B625-EC24-47BD-AE50-09FE09A30E3D}"/>
              </a:ext>
            </a:extLst>
          </p:cNvPr>
          <p:cNvSpPr/>
          <p:nvPr/>
        </p:nvSpPr>
        <p:spPr>
          <a:xfrm rot="5400000">
            <a:off x="10228568" y="2394451"/>
            <a:ext cx="285418" cy="27635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A6F08F0D-10DE-2B4D-B5AC-17B7EB26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048" y="980661"/>
            <a:ext cx="1253470" cy="120549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3809D60-3618-0D4A-803D-07B2B90A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655" y="2759163"/>
            <a:ext cx="1257863" cy="1213747"/>
          </a:xfrm>
          <a:prstGeom prst="rect">
            <a:avLst/>
          </a:prstGeom>
        </p:spPr>
      </p:pic>
      <p:sp>
        <p:nvSpPr>
          <p:cNvPr id="17" name="Arrow: Right 73">
            <a:extLst>
              <a:ext uri="{FF2B5EF4-FFF2-40B4-BE49-F238E27FC236}">
                <a16:creationId xmlns:a16="http://schemas.microsoft.com/office/drawing/2014/main" id="{2BE01270-3C12-2C45-98DE-5E9C34650B18}"/>
              </a:ext>
            </a:extLst>
          </p:cNvPr>
          <p:cNvSpPr/>
          <p:nvPr/>
        </p:nvSpPr>
        <p:spPr>
          <a:xfrm rot="5400000">
            <a:off x="10228567" y="4185885"/>
            <a:ext cx="285418" cy="27635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6CEEA4A-B9A5-9F4E-90C3-FEE475B8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889" y="4550597"/>
            <a:ext cx="1256629" cy="1230093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1B10B6F5-8FF0-E144-B501-9326C6E8CCC1}"/>
              </a:ext>
            </a:extLst>
          </p:cNvPr>
          <p:cNvSpPr/>
          <p:nvPr/>
        </p:nvSpPr>
        <p:spPr>
          <a:xfrm>
            <a:off x="1832373" y="1297900"/>
            <a:ext cx="6954667" cy="4482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E809FF8-24B2-BF44-9B31-E6FC9050219D}"/>
              </a:ext>
            </a:extLst>
          </p:cNvPr>
          <p:cNvSpPr/>
          <p:nvPr/>
        </p:nvSpPr>
        <p:spPr>
          <a:xfrm>
            <a:off x="1791835" y="1764206"/>
            <a:ext cx="693862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500" b="1" dirty="0" err="1"/>
              <a:t>IoU</a:t>
            </a:r>
            <a:r>
              <a:rPr lang="nl-NL" sz="1500" b="1" dirty="0"/>
              <a:t> </a:t>
            </a:r>
            <a:r>
              <a:rPr lang="nl-NL" sz="1500" b="1" dirty="0" err="1"/>
              <a:t>metric</a:t>
            </a:r>
            <a:r>
              <a:rPr lang="nl-NL" sz="1500" b="1" dirty="0"/>
              <a:t>: </a:t>
            </a:r>
            <a:r>
              <a:rPr lang="nl-NL" sz="1500" b="1" dirty="0" err="1"/>
              <a:t>bbox</a:t>
            </a:r>
            <a:endParaRPr lang="nl-NL" sz="1500" b="1" dirty="0"/>
          </a:p>
          <a:p>
            <a:endParaRPr lang="nl-NL" sz="1500" dirty="0"/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Precision  (AP) @[ </a:t>
            </a:r>
            <a:r>
              <a:rPr lang="nl-NL" sz="1500" dirty="0" err="1"/>
              <a:t>IoU</a:t>
            </a:r>
            <a:r>
              <a:rPr lang="nl-NL" sz="1500" dirty="0"/>
              <a:t>=0.50:0.95 | area= small ] = 0.528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Precision  (AP) @[ </a:t>
            </a:r>
            <a:r>
              <a:rPr lang="nl-NL" sz="1500" dirty="0" err="1"/>
              <a:t>IoU</a:t>
            </a:r>
            <a:r>
              <a:rPr lang="nl-NL" sz="1500" dirty="0"/>
              <a:t>=0.50:0.95 | area=medium ] = 0.877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Precision  (AP) @[ </a:t>
            </a:r>
            <a:r>
              <a:rPr lang="nl-NL" sz="1500" dirty="0" err="1"/>
              <a:t>IoU</a:t>
            </a:r>
            <a:r>
              <a:rPr lang="nl-NL" sz="1500" dirty="0"/>
              <a:t>=0.50:0.95 | area= large ] = 0.952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</a:t>
            </a:r>
            <a:r>
              <a:rPr lang="nl-NL" sz="1500" dirty="0" err="1"/>
              <a:t>Recall</a:t>
            </a:r>
            <a:r>
              <a:rPr lang="nl-NL" sz="1500" dirty="0"/>
              <a:t>     (AR) @[ </a:t>
            </a:r>
            <a:r>
              <a:rPr lang="nl-NL" sz="1500" dirty="0" err="1"/>
              <a:t>IoU</a:t>
            </a:r>
            <a:r>
              <a:rPr lang="nl-NL" sz="1500" dirty="0"/>
              <a:t>=0.50:0.95 | area= small ] = 0.595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</a:t>
            </a:r>
            <a:r>
              <a:rPr lang="nl-NL" sz="1500" dirty="0" err="1"/>
              <a:t>Recall</a:t>
            </a:r>
            <a:r>
              <a:rPr lang="nl-NL" sz="1500" dirty="0"/>
              <a:t>     (AR) @[ </a:t>
            </a:r>
            <a:r>
              <a:rPr lang="nl-NL" sz="1500" dirty="0" err="1"/>
              <a:t>IoU</a:t>
            </a:r>
            <a:r>
              <a:rPr lang="nl-NL" sz="1500" dirty="0"/>
              <a:t>=0.50:0.95 | area=medium ] = 0.907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</a:t>
            </a:r>
            <a:r>
              <a:rPr lang="nl-NL" sz="1500" dirty="0" err="1"/>
              <a:t>Recall</a:t>
            </a:r>
            <a:r>
              <a:rPr lang="nl-NL" sz="1500" dirty="0"/>
              <a:t>     (AR) @[ </a:t>
            </a:r>
            <a:r>
              <a:rPr lang="nl-NL" sz="1500" dirty="0" err="1"/>
              <a:t>IoU</a:t>
            </a:r>
            <a:r>
              <a:rPr lang="nl-NL" sz="1500" dirty="0"/>
              <a:t>=0.50:0.95 | area= large ] = 0.970</a:t>
            </a:r>
          </a:p>
          <a:p>
            <a:endParaRPr lang="nl-NL" sz="1500" dirty="0"/>
          </a:p>
          <a:p>
            <a:r>
              <a:rPr lang="nl-NL" sz="1500" b="1" dirty="0" err="1"/>
              <a:t>IoU</a:t>
            </a:r>
            <a:r>
              <a:rPr lang="nl-NL" sz="1500" b="1" dirty="0"/>
              <a:t> </a:t>
            </a:r>
            <a:r>
              <a:rPr lang="nl-NL" sz="1500" b="1" dirty="0" err="1"/>
              <a:t>metric</a:t>
            </a:r>
            <a:r>
              <a:rPr lang="nl-NL" sz="1500" b="1" dirty="0"/>
              <a:t>: </a:t>
            </a:r>
            <a:r>
              <a:rPr lang="nl-NL" sz="1500" b="1" dirty="0" err="1"/>
              <a:t>segm</a:t>
            </a:r>
            <a:endParaRPr lang="nl-NL" sz="1500" b="1" dirty="0"/>
          </a:p>
          <a:p>
            <a:endParaRPr lang="nl-NL" sz="1500" b="1" dirty="0"/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Precision  (AP) @[ </a:t>
            </a:r>
            <a:r>
              <a:rPr lang="nl-NL" sz="1500" dirty="0" err="1"/>
              <a:t>IoU</a:t>
            </a:r>
            <a:r>
              <a:rPr lang="nl-NL" sz="1500" dirty="0"/>
              <a:t>=0.50:0.95 | area= small ] = 0.511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Precision  (AP) @[ </a:t>
            </a:r>
            <a:r>
              <a:rPr lang="nl-NL" sz="1500" dirty="0" err="1"/>
              <a:t>IoU</a:t>
            </a:r>
            <a:r>
              <a:rPr lang="nl-NL" sz="1500" dirty="0"/>
              <a:t>=0.50:0.95 | area=medium ] = 0.878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Precision  (AP) @[ </a:t>
            </a:r>
            <a:r>
              <a:rPr lang="nl-NL" sz="1500" dirty="0" err="1"/>
              <a:t>IoU</a:t>
            </a:r>
            <a:r>
              <a:rPr lang="nl-NL" sz="1500" dirty="0"/>
              <a:t>=0.50:0.95 | area= large ] = 0.973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</a:t>
            </a:r>
            <a:r>
              <a:rPr lang="nl-NL" sz="1500" dirty="0" err="1"/>
              <a:t>Recall</a:t>
            </a:r>
            <a:r>
              <a:rPr lang="nl-NL" sz="1500" dirty="0"/>
              <a:t>     (AR) @[ </a:t>
            </a:r>
            <a:r>
              <a:rPr lang="nl-NL" sz="1500" dirty="0" err="1"/>
              <a:t>IoU</a:t>
            </a:r>
            <a:r>
              <a:rPr lang="nl-NL" sz="1500" dirty="0"/>
              <a:t>=0.50:0.95 | area= small ] = 0.592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</a:t>
            </a:r>
            <a:r>
              <a:rPr lang="nl-NL" sz="1500" dirty="0" err="1"/>
              <a:t>Recall</a:t>
            </a:r>
            <a:r>
              <a:rPr lang="nl-NL" sz="1500" dirty="0"/>
              <a:t>     (AR) @[ </a:t>
            </a:r>
            <a:r>
              <a:rPr lang="nl-NL" sz="1500" dirty="0" err="1"/>
              <a:t>IoU</a:t>
            </a:r>
            <a:r>
              <a:rPr lang="nl-NL" sz="1500" dirty="0"/>
              <a:t>=0.50:0.95 | area=medium ] = 0.904</a:t>
            </a:r>
          </a:p>
          <a:p>
            <a:r>
              <a:rPr lang="nl-NL" sz="1500" dirty="0"/>
              <a:t> </a:t>
            </a:r>
            <a:r>
              <a:rPr lang="nl-NL" sz="1500" dirty="0" err="1"/>
              <a:t>Average</a:t>
            </a:r>
            <a:r>
              <a:rPr lang="nl-NL" sz="1500" dirty="0"/>
              <a:t> </a:t>
            </a:r>
            <a:r>
              <a:rPr lang="nl-NL" sz="1500" dirty="0" err="1"/>
              <a:t>Recall</a:t>
            </a:r>
            <a:r>
              <a:rPr lang="nl-NL" sz="1500" dirty="0"/>
              <a:t>     (AR) @[ </a:t>
            </a:r>
            <a:r>
              <a:rPr lang="nl-NL" sz="1500" dirty="0" err="1"/>
              <a:t>IoU</a:t>
            </a:r>
            <a:r>
              <a:rPr lang="nl-NL" sz="1500" dirty="0"/>
              <a:t>=0.50:0.95 | area= large ] = 0.975</a:t>
            </a:r>
          </a:p>
        </p:txBody>
      </p:sp>
    </p:spTree>
    <p:extLst>
      <p:ext uri="{BB962C8B-B14F-4D97-AF65-F5344CB8AC3E}">
        <p14:creationId xmlns:p14="http://schemas.microsoft.com/office/powerpoint/2010/main" val="37719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FE5079A-218F-4F15-A0CB-F5E0D734FDAC}"/>
              </a:ext>
            </a:extLst>
          </p:cNvPr>
          <p:cNvSpPr txBox="1"/>
          <p:nvPr/>
        </p:nvSpPr>
        <p:spPr>
          <a:xfrm>
            <a:off x="0" y="32594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otesEsa" panose="02000506030000020004" pitchFamily="50" charset="0"/>
              </a:rPr>
              <a:t>CV </a:t>
            </a:r>
            <a:r>
              <a:rPr lang="ru-RU" sz="3200" dirty="0">
                <a:solidFill>
                  <a:schemeClr val="bg1"/>
                </a:solidFill>
                <a:latin typeface="NotesEsa" panose="02000506030000020004" pitchFamily="50" charset="0"/>
              </a:rPr>
              <a:t>подход по распознаванию листьев и болезней</a:t>
            </a:r>
            <a:endParaRPr lang="en-US" sz="3200" dirty="0">
              <a:solidFill>
                <a:schemeClr val="bg1"/>
              </a:solidFill>
              <a:latin typeface="NotesEsa" panose="02000506030000020004" pitchFamily="50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9177BF-7F49-403C-BC8E-7C4A79019818}"/>
              </a:ext>
            </a:extLst>
          </p:cNvPr>
          <p:cNvCxnSpPr>
            <a:cxnSpLocks/>
          </p:cNvCxnSpPr>
          <p:nvPr/>
        </p:nvCxnSpPr>
        <p:spPr>
          <a:xfrm>
            <a:off x="-1635031" y="3429000"/>
            <a:ext cx="2414088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74F586-F84B-4DCE-802D-9C1896D33119}"/>
              </a:ext>
            </a:extLst>
          </p:cNvPr>
          <p:cNvCxnSpPr>
            <a:cxnSpLocks/>
          </p:cNvCxnSpPr>
          <p:nvPr/>
        </p:nvCxnSpPr>
        <p:spPr>
          <a:xfrm>
            <a:off x="11417268" y="3429000"/>
            <a:ext cx="1608733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42FE5-E1A2-45C0-A894-95496E450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CV</a:t>
            </a:r>
            <a:r>
              <a:rPr lang="ru-RU" dirty="0"/>
              <a:t> подход</a:t>
            </a:r>
            <a:r>
              <a:rPr lang="en-US" dirty="0"/>
              <a:t> | </a:t>
            </a:r>
            <a:fld id="{F34D3DCD-47BE-4319-A7F0-A31F07C0E15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4EF3D7D-A62E-49A5-971A-EC25D23A3ABC}"/>
              </a:ext>
            </a:extLst>
          </p:cNvPr>
          <p:cNvSpPr/>
          <p:nvPr/>
        </p:nvSpPr>
        <p:spPr>
          <a:xfrm>
            <a:off x="4067420" y="3206529"/>
            <a:ext cx="480060" cy="46482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9BE274-6D10-43AC-A7A2-E745196DDD9D}"/>
              </a:ext>
            </a:extLst>
          </p:cNvPr>
          <p:cNvSpPr/>
          <p:nvPr/>
        </p:nvSpPr>
        <p:spPr>
          <a:xfrm>
            <a:off x="6875724" y="3506094"/>
            <a:ext cx="480060" cy="46482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248B0-B35A-49ED-A442-25E30EC439C0}"/>
              </a:ext>
            </a:extLst>
          </p:cNvPr>
          <p:cNvSpPr txBox="1"/>
          <p:nvPr/>
        </p:nvSpPr>
        <p:spPr>
          <a:xfrm>
            <a:off x="1528417" y="4505424"/>
            <a:ext cx="165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NotesEsa" panose="02000506030000020004" pitchFamily="50" charset="0"/>
              </a:rPr>
              <a:t>Исходное фото</a:t>
            </a:r>
            <a:endParaRPr lang="en-US" dirty="0">
              <a:solidFill>
                <a:schemeClr val="bg1"/>
              </a:solidFill>
              <a:latin typeface="NotesEsa" panose="02000506030000020004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9452C1-C0C5-45FE-B170-15AE62EADE51}"/>
              </a:ext>
            </a:extLst>
          </p:cNvPr>
          <p:cNvSpPr txBox="1"/>
          <p:nvPr/>
        </p:nvSpPr>
        <p:spPr>
          <a:xfrm>
            <a:off x="4976712" y="4468763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NotesEsa" panose="02000506030000020004" pitchFamily="50" charset="0"/>
              </a:rPr>
              <a:t>Распознавание листьев</a:t>
            </a:r>
            <a:endParaRPr lang="en-US" dirty="0">
              <a:solidFill>
                <a:schemeClr val="bg1"/>
              </a:solidFill>
              <a:latin typeface="NotesEsa" panose="02000506030000020004" pitchFamily="50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954737B-E34D-A04C-920D-F39756E0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15" y="2327962"/>
            <a:ext cx="2865913" cy="214943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6F69865-481B-8745-BC0C-E761CFDF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13" y="2263613"/>
            <a:ext cx="2973332" cy="2229999"/>
          </a:xfrm>
          <a:prstGeom prst="rect">
            <a:avLst/>
          </a:prstGeom>
        </p:spPr>
      </p:pic>
      <p:sp>
        <p:nvSpPr>
          <p:cNvPr id="16" name="Arrow: Right 9">
            <a:extLst>
              <a:ext uri="{FF2B5EF4-FFF2-40B4-BE49-F238E27FC236}">
                <a16:creationId xmlns:a16="http://schemas.microsoft.com/office/drawing/2014/main" id="{6B961BE6-C9DC-F34A-B821-6F7DE2EAD0BE}"/>
              </a:ext>
            </a:extLst>
          </p:cNvPr>
          <p:cNvSpPr/>
          <p:nvPr/>
        </p:nvSpPr>
        <p:spPr>
          <a:xfrm>
            <a:off x="7948069" y="3196590"/>
            <a:ext cx="480060" cy="46482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5C6389-D479-1F41-8DDE-EABCCB28F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30" y="2266844"/>
            <a:ext cx="2210553" cy="2210553"/>
          </a:xfrm>
          <a:prstGeom prst="rect">
            <a:avLst/>
          </a:prstGeom>
        </p:spPr>
      </p:pic>
      <p:sp>
        <p:nvSpPr>
          <p:cNvPr id="14" name="TextBox 25">
            <a:extLst>
              <a:ext uri="{FF2B5EF4-FFF2-40B4-BE49-F238E27FC236}">
                <a16:creationId xmlns:a16="http://schemas.microsoft.com/office/drawing/2014/main" id="{7DD2ABE1-8CC0-5D4E-85A6-2D2BC4CADA96}"/>
              </a:ext>
            </a:extLst>
          </p:cNvPr>
          <p:cNvSpPr txBox="1"/>
          <p:nvPr/>
        </p:nvSpPr>
        <p:spPr>
          <a:xfrm>
            <a:off x="8588372" y="4468763"/>
            <a:ext cx="22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NotesEsa" panose="02000506030000020004" pitchFamily="50" charset="0"/>
              </a:rPr>
              <a:t>Опознание болезней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NotesEsa" panose="02000506030000020004" pitchFamily="50" charset="0"/>
              </a:rPr>
              <a:t>используя </a:t>
            </a:r>
            <a:r>
              <a:rPr lang="nl-NL" dirty="0">
                <a:solidFill>
                  <a:schemeClr val="bg1"/>
                </a:solidFill>
                <a:latin typeface="NotesEsa" panose="02000506030000020004" pitchFamily="50" charset="0"/>
              </a:rPr>
              <a:t>ResNext50</a:t>
            </a:r>
          </a:p>
        </p:txBody>
      </p:sp>
    </p:spTree>
    <p:extLst>
      <p:ext uri="{BB962C8B-B14F-4D97-AF65-F5344CB8AC3E}">
        <p14:creationId xmlns:p14="http://schemas.microsoft.com/office/powerpoint/2010/main" val="362850398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3EB63D-BB28-4AAD-97AC-70A5FB9B5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10" y="199481"/>
            <a:ext cx="8174621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5pPr>
            <a:lvl6pPr marL="457212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6pPr>
            <a:lvl7pPr marL="914423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7pPr>
            <a:lvl8pPr marL="1371634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8pPr>
            <a:lvl9pPr marL="1828846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altLang="x-none" sz="4400" kern="0" dirty="0">
                <a:solidFill>
                  <a:srgbClr val="FFFFFF"/>
                </a:solidFill>
                <a:latin typeface="NotesEsa" panose="02000506030000020004" pitchFamily="50" charset="0"/>
              </a:rPr>
              <a:t>Заключение</a:t>
            </a:r>
            <a:endParaRPr kumimoji="0" lang="x-none" altLang="x-none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j-ea"/>
              <a:cs typeface="+mj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37958-FF54-47DF-9740-86FC31DD79EB}"/>
              </a:ext>
            </a:extLst>
          </p:cNvPr>
          <p:cNvCxnSpPr>
            <a:cxnSpLocks/>
          </p:cNvCxnSpPr>
          <p:nvPr/>
        </p:nvCxnSpPr>
        <p:spPr>
          <a:xfrm>
            <a:off x="-142153" y="1016696"/>
            <a:ext cx="3726181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C5A04-F516-4E8A-AD3C-835F49A0E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82540" y="6356350"/>
            <a:ext cx="265706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Заключение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 | </a:t>
            </a:r>
            <a:fld id="{F34D3DCD-47BE-4319-A7F0-A31F07C0E15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88B70BF-F474-4598-BE6F-3717E0A1E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86" y="2029885"/>
            <a:ext cx="1371295" cy="1371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9BAAC-9789-4CE7-AFF6-F5025FBDB57C}"/>
              </a:ext>
            </a:extLst>
          </p:cNvPr>
          <p:cNvSpPr txBox="1"/>
          <p:nvPr/>
        </p:nvSpPr>
        <p:spPr>
          <a:xfrm>
            <a:off x="2507448" y="3574508"/>
            <a:ext cx="2812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Веб-сервис для сегментации фотографий клубники и оценки уровня здоровья куста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0CF32-5981-4E3E-9A41-E2274C6EB1DC}"/>
              </a:ext>
            </a:extLst>
          </p:cNvPr>
          <p:cNvSpPr txBox="1"/>
          <p:nvPr/>
        </p:nvSpPr>
        <p:spPr>
          <a:xfrm>
            <a:off x="6165451" y="3574508"/>
            <a:ext cx="309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+mj-lt"/>
              </a:rPr>
              <a:t>Обнаружение ягод клубники с указанием их зрелости и предоставление рекомендаций  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7164EA0D-5B74-0740-823F-E672EA538427}"/>
              </a:ext>
            </a:extLst>
          </p:cNvPr>
          <p:cNvGrpSpPr/>
          <p:nvPr/>
        </p:nvGrpSpPr>
        <p:grpSpPr>
          <a:xfrm>
            <a:off x="6296013" y="2029885"/>
            <a:ext cx="2831404" cy="1496381"/>
            <a:chOff x="6383407" y="1535026"/>
            <a:chExt cx="3665237" cy="2039107"/>
          </a:xfrm>
        </p:grpSpPr>
        <p:pic>
          <p:nvPicPr>
            <p:cNvPr id="16" name="Picture 27" descr="Icon&#10;&#10;Description automatically generated">
              <a:extLst>
                <a:ext uri="{FF2B5EF4-FFF2-40B4-BE49-F238E27FC236}">
                  <a16:creationId xmlns:a16="http://schemas.microsoft.com/office/drawing/2014/main" id="{4D87E9FF-FA14-ED42-8650-3EE864067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408" y="1535026"/>
              <a:ext cx="989785" cy="989785"/>
            </a:xfrm>
            <a:prstGeom prst="rect">
              <a:avLst/>
            </a:prstGeom>
          </p:spPr>
        </p:pic>
        <p:pic>
          <p:nvPicPr>
            <p:cNvPr id="17" name="Picture 2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DF8EDFA-DCE2-8C4B-9DC3-3121FC82D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902" y="1696866"/>
              <a:ext cx="666104" cy="666104"/>
            </a:xfrm>
            <a:prstGeom prst="rect">
              <a:avLst/>
            </a:prstGeom>
          </p:spPr>
        </p:pic>
        <p:pic>
          <p:nvPicPr>
            <p:cNvPr id="18" name="Picture 29" descr="Icon&#10;&#10;Description automatically generated">
              <a:extLst>
                <a:ext uri="{FF2B5EF4-FFF2-40B4-BE49-F238E27FC236}">
                  <a16:creationId xmlns:a16="http://schemas.microsoft.com/office/drawing/2014/main" id="{FAE8D78D-00F8-E143-BA5C-C9E3B3FF0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407" y="2584348"/>
              <a:ext cx="989785" cy="989785"/>
            </a:xfrm>
            <a:prstGeom prst="rect">
              <a:avLst/>
            </a:prstGeom>
          </p:spPr>
        </p:pic>
        <p:cxnSp>
          <p:nvCxnSpPr>
            <p:cNvPr id="19" name="Straight Arrow Connector 10">
              <a:extLst>
                <a:ext uri="{FF2B5EF4-FFF2-40B4-BE49-F238E27FC236}">
                  <a16:creationId xmlns:a16="http://schemas.microsoft.com/office/drawing/2014/main" id="{3AC36493-B99C-F84D-BB4A-2A6F9CD2A6AB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 flipV="1">
              <a:off x="7373193" y="2029918"/>
              <a:ext cx="761709" cy="1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33">
              <a:extLst>
                <a:ext uri="{FF2B5EF4-FFF2-40B4-BE49-F238E27FC236}">
                  <a16:creationId xmlns:a16="http://schemas.microsoft.com/office/drawing/2014/main" id="{1A196F3C-6D39-B94E-8718-81CB6F6B37E5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7373192" y="3079240"/>
              <a:ext cx="761710" cy="1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3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A85ACEA-6489-AA40-9978-F785A7469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4902" y="2746188"/>
              <a:ext cx="666104" cy="666104"/>
            </a:xfrm>
            <a:prstGeom prst="rect">
              <a:avLst/>
            </a:prstGeom>
          </p:spPr>
        </p:pic>
        <p:sp>
          <p:nvSpPr>
            <p:cNvPr id="22" name="Right Brace 30">
              <a:extLst>
                <a:ext uri="{FF2B5EF4-FFF2-40B4-BE49-F238E27FC236}">
                  <a16:creationId xmlns:a16="http://schemas.microsoft.com/office/drawing/2014/main" id="{507E7BE0-8749-B14A-B89A-315650ABDAB6}"/>
                </a:ext>
              </a:extLst>
            </p:cNvPr>
            <p:cNvSpPr/>
            <p:nvPr/>
          </p:nvSpPr>
          <p:spPr>
            <a:xfrm>
              <a:off x="8896611" y="2003780"/>
              <a:ext cx="356719" cy="1075460"/>
            </a:xfrm>
            <a:prstGeom prst="rightBrace">
              <a:avLst>
                <a:gd name="adj1" fmla="val 52913"/>
                <a:gd name="adj2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3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A7991E4-3A16-2B47-80A5-B3BE999C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540" y="2208458"/>
              <a:ext cx="666104" cy="666104"/>
            </a:xfrm>
            <a:prstGeom prst="rect">
              <a:avLst/>
            </a:prstGeom>
          </p:spPr>
        </p:pic>
      </p:grpSp>
      <p:cxnSp>
        <p:nvCxnSpPr>
          <p:cNvPr id="24" name="Straight Arrow Connector 43">
            <a:extLst>
              <a:ext uri="{FF2B5EF4-FFF2-40B4-BE49-F238E27FC236}">
                <a16:creationId xmlns:a16="http://schemas.microsoft.com/office/drawing/2014/main" id="{86F701C7-07D8-0642-8986-B7FC479A573A}"/>
              </a:ext>
            </a:extLst>
          </p:cNvPr>
          <p:cNvCxnSpPr>
            <a:cxnSpLocks/>
          </p:cNvCxnSpPr>
          <p:nvPr/>
        </p:nvCxnSpPr>
        <p:spPr>
          <a:xfrm>
            <a:off x="-1635031" y="3429000"/>
            <a:ext cx="2414088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4626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EA7674-03E3-49A2-9469-6019D9561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10" y="199481"/>
            <a:ext cx="8174621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5pPr>
            <a:lvl6pPr marL="457212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6pPr>
            <a:lvl7pPr marL="914423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7pPr>
            <a:lvl8pPr marL="1371634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8pPr>
            <a:lvl9pPr marL="1828846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x-none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j-ea"/>
                <a:cs typeface="+mj-cs"/>
              </a:rPr>
              <a:t>Рекомендации</a:t>
            </a:r>
            <a:endParaRPr kumimoji="0" lang="x-none" altLang="x-none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j-ea"/>
              <a:cs typeface="+mj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CAE1DC-5EE1-4167-8F7B-F3A516959F9B}"/>
              </a:ext>
            </a:extLst>
          </p:cNvPr>
          <p:cNvCxnSpPr>
            <a:cxnSpLocks/>
          </p:cNvCxnSpPr>
          <p:nvPr/>
        </p:nvCxnSpPr>
        <p:spPr>
          <a:xfrm>
            <a:off x="-142153" y="1016696"/>
            <a:ext cx="4734473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E9189-2F37-4671-A3F3-445E3A0E08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82540" y="6356350"/>
            <a:ext cx="265706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Рекомендации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 | </a:t>
            </a:r>
            <a:fld id="{F34D3DCD-47BE-4319-A7F0-A31F07C0E15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41A11-450E-4FE9-9D96-153EAFFCE713}"/>
              </a:ext>
            </a:extLst>
          </p:cNvPr>
          <p:cNvSpPr txBox="1"/>
          <p:nvPr/>
        </p:nvSpPr>
        <p:spPr>
          <a:xfrm>
            <a:off x="1917199" y="3949916"/>
            <a:ext cx="2723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NotesEsa"/>
              </a:rPr>
              <a:t> Улучшение качества данных</a:t>
            </a:r>
            <a:endParaRPr lang="en-US" sz="2800" dirty="0">
              <a:solidFill>
                <a:srgbClr val="FFFFFF"/>
              </a:solidFill>
              <a:latin typeface="NotesEs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C733CF-1ACF-4831-9A3E-CDD3A4BA24AD}"/>
              </a:ext>
            </a:extLst>
          </p:cNvPr>
          <p:cNvSpPr txBox="1"/>
          <p:nvPr/>
        </p:nvSpPr>
        <p:spPr>
          <a:xfrm>
            <a:off x="7086104" y="3980856"/>
            <a:ext cx="3877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FFFFFF"/>
                </a:solidFill>
                <a:latin typeface="NotesEsa"/>
              </a:rPr>
              <a:t>Разработка мобильной платформы </a:t>
            </a:r>
            <a:endParaRPr lang="en-US" sz="2800" dirty="0">
              <a:solidFill>
                <a:srgbClr val="FFFFFF"/>
              </a:solidFill>
              <a:latin typeface="NotesEsa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333FCAF-952D-3049-BD12-4C8FD660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691" y="1649027"/>
            <a:ext cx="2300889" cy="230088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A2281013-93C3-CA42-9D22-3D56F4D4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66" y="209209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08333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9D886-EDBA-42DE-9322-1BB33B8F7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altLang="en-NL" dirty="0" err="1">
                <a:latin typeface="NotesEsa" panose="02000506030000020004" pitchFamily="50" charset="0"/>
              </a:rPr>
              <a:t>Демо</a:t>
            </a:r>
            <a:r>
              <a:rPr lang="en-US" dirty="0"/>
              <a:t> | </a:t>
            </a:r>
            <a:fld id="{F34D3DCD-47BE-4319-A7F0-A31F07C0E15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EF5ED0-4ED2-461D-A631-93909A3A9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211" y="199481"/>
            <a:ext cx="3826740" cy="862012"/>
          </a:xfrm>
        </p:spPr>
        <p:txBody>
          <a:bodyPr/>
          <a:lstStyle/>
          <a:p>
            <a:r>
              <a:rPr lang="ru-RU" altLang="en-NL" sz="4400" dirty="0" err="1">
                <a:latin typeface="NotesEsa" panose="02000506030000020004" pitchFamily="50" charset="0"/>
              </a:rPr>
              <a:t>Демо</a:t>
            </a:r>
            <a:r>
              <a:rPr lang="ru-RU" altLang="en-NL" sz="4400" dirty="0">
                <a:latin typeface="NotesEsa" panose="02000506030000020004" pitchFamily="50" charset="0"/>
              </a:rPr>
              <a:t>!</a:t>
            </a:r>
            <a:endParaRPr lang="en-NL" altLang="en-NL" sz="4400">
              <a:latin typeface="NotesEsa" panose="02000506030000020004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62DF1-0F8E-44E9-8FF7-27E26A431BBF}"/>
              </a:ext>
            </a:extLst>
          </p:cNvPr>
          <p:cNvCxnSpPr/>
          <p:nvPr/>
        </p:nvCxnSpPr>
        <p:spPr>
          <a:xfrm>
            <a:off x="-142153" y="1016696"/>
            <a:ext cx="3794760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G_4398">
            <a:hlinkClick r:id="" action="ppaction://media"/>
            <a:extLst>
              <a:ext uri="{FF2B5EF4-FFF2-40B4-BE49-F238E27FC236}">
                <a16:creationId xmlns:a16="http://schemas.microsoft.com/office/drawing/2014/main" id="{82CC3B05-4F9E-8F4F-90DD-E953E1924F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352" y="1187658"/>
            <a:ext cx="8854107" cy="55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06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39E12ECB-CD1E-42C8-A81C-D166947B9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211" y="199481"/>
            <a:ext cx="3826740" cy="862012"/>
          </a:xfrm>
        </p:spPr>
        <p:txBody>
          <a:bodyPr/>
          <a:lstStyle/>
          <a:p>
            <a:r>
              <a:rPr lang="ru-RU" altLang="en-NL" sz="4400" dirty="0">
                <a:latin typeface="NotesEsa" panose="02000506030000020004" pitchFamily="50" charset="0"/>
              </a:rPr>
              <a:t>Кто мы</a:t>
            </a:r>
            <a:r>
              <a:rPr lang="it-IT" altLang="en-NL" sz="4400" dirty="0">
                <a:latin typeface="NotesEsa" panose="02000506030000020004" pitchFamily="50" charset="0"/>
              </a:rPr>
              <a:t>?</a:t>
            </a:r>
            <a:endParaRPr lang="en-NL" altLang="en-NL" sz="4400">
              <a:latin typeface="NotesEsa" panose="02000506030000020004" pitchFamily="50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D1F808B-9ACA-4CAC-9B2B-D79B1FBC4A04}"/>
              </a:ext>
            </a:extLst>
          </p:cNvPr>
          <p:cNvCxnSpPr/>
          <p:nvPr/>
        </p:nvCxnSpPr>
        <p:spPr>
          <a:xfrm>
            <a:off x="-142153" y="1016696"/>
            <a:ext cx="3794760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2A846-CCB8-4233-866B-20716988F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82540" y="6356350"/>
            <a:ext cx="2657060" cy="365125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Кто мы?</a:t>
            </a:r>
            <a:r>
              <a:rPr lang="en-US" dirty="0"/>
              <a:t> | </a:t>
            </a:r>
            <a:fld id="{F34D3DCD-47BE-4319-A7F0-A31F07C0E15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30BA492F-208C-4845-87DB-A5AACC8F7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39" y="4510874"/>
            <a:ext cx="22595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ru-RU" altLang="en-NL" sz="1500" b="1" dirty="0">
                <a:solidFill>
                  <a:schemeClr val="bg1"/>
                </a:solidFill>
                <a:latin typeface="NotesEsa" panose="02000506030000020004" pitchFamily="50" charset="0"/>
              </a:rPr>
              <a:t>Владимир Ромашов</a:t>
            </a:r>
          </a:p>
          <a:p>
            <a:pPr algn="ctr"/>
            <a:r>
              <a:rPr lang="ru-RU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Инженер данных</a:t>
            </a:r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, KPN</a:t>
            </a:r>
          </a:p>
          <a:p>
            <a:pPr algn="ctr"/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Ex-</a:t>
            </a:r>
            <a:r>
              <a:rPr lang="ru-RU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аспирант </a:t>
            </a:r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TU/e, ex-</a:t>
            </a:r>
            <a:r>
              <a:rPr lang="ru-RU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МГТУ Баумана</a:t>
            </a:r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, ex-CERN, ex-ESA</a:t>
            </a:r>
            <a:endParaRPr lang="ru-RU" altLang="en-NL" sz="1300" dirty="0">
              <a:solidFill>
                <a:schemeClr val="bg1"/>
              </a:solidFill>
              <a:latin typeface="NotesEsa" panose="02000506030000020004" pitchFamily="50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936CAED-6B74-7C4D-8ADD-73E3ED19B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9" y="2146301"/>
            <a:ext cx="2259558" cy="225955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025FA12-1DDF-EF4F-981C-3DCF3E239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56" y="2143497"/>
            <a:ext cx="2262362" cy="22623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692D3D8-022E-7A45-90D0-CCD7F193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77" y="2143497"/>
            <a:ext cx="2145077" cy="2262362"/>
          </a:xfrm>
          <a:prstGeom prst="rect">
            <a:avLst/>
          </a:prstGeom>
        </p:spPr>
      </p:pic>
      <p:sp>
        <p:nvSpPr>
          <p:cNvPr id="120" name="TextBox 18">
            <a:extLst>
              <a:ext uri="{FF2B5EF4-FFF2-40B4-BE49-F238E27FC236}">
                <a16:creationId xmlns:a16="http://schemas.microsoft.com/office/drawing/2014/main" id="{99D79FCC-8A20-714D-826B-F38DB07FD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956" y="4510874"/>
            <a:ext cx="2259558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ru-RU" altLang="en-NL" sz="1500" b="1" dirty="0">
                <a:solidFill>
                  <a:schemeClr val="bg1"/>
                </a:solidFill>
                <a:latin typeface="NotesEsa" panose="02000506030000020004" pitchFamily="50" charset="0"/>
              </a:rPr>
              <a:t>Руслан Габдуллин</a:t>
            </a:r>
          </a:p>
          <a:p>
            <a:pPr algn="ctr"/>
            <a:r>
              <a:rPr lang="ru-RU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Аспирант ВМК МГУ</a:t>
            </a:r>
            <a:endParaRPr lang="en-US" altLang="en-NL" sz="1300" dirty="0">
              <a:solidFill>
                <a:schemeClr val="bg1"/>
              </a:solidFill>
              <a:latin typeface="NotesEsa" panose="02000506030000020004" pitchFamily="50" charset="0"/>
            </a:endParaRPr>
          </a:p>
          <a:p>
            <a:pPr algn="ctr"/>
            <a:r>
              <a:rPr lang="ru-RU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Исследователь</a:t>
            </a:r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, </a:t>
            </a:r>
            <a:r>
              <a:rPr lang="en-US" altLang="en-NL" sz="1300" dirty="0" err="1">
                <a:solidFill>
                  <a:schemeClr val="bg1"/>
                </a:solidFill>
                <a:latin typeface="NotesEsa" panose="02000506030000020004" pitchFamily="50" charset="0"/>
              </a:rPr>
              <a:t>Neatsy</a:t>
            </a:r>
            <a:endParaRPr lang="en-US" altLang="en-NL" sz="1300" dirty="0">
              <a:solidFill>
                <a:schemeClr val="bg1"/>
              </a:solidFill>
              <a:latin typeface="NotesEsa" panose="02000506030000020004" pitchFamily="50" charset="0"/>
            </a:endParaRPr>
          </a:p>
        </p:txBody>
      </p:sp>
      <p:sp>
        <p:nvSpPr>
          <p:cNvPr id="121" name="TextBox 18">
            <a:extLst>
              <a:ext uri="{FF2B5EF4-FFF2-40B4-BE49-F238E27FC236}">
                <a16:creationId xmlns:a16="http://schemas.microsoft.com/office/drawing/2014/main" id="{67558103-C547-C344-BA01-7C29ECF47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530" y="4466152"/>
            <a:ext cx="214788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ru-RU" altLang="en-NL" sz="1500" b="1" dirty="0">
                <a:solidFill>
                  <a:schemeClr val="bg1"/>
                </a:solidFill>
                <a:latin typeface="NotesEsa" panose="02000506030000020004" pitchFamily="50" charset="0"/>
              </a:rPr>
              <a:t>Платон Дмитриев</a:t>
            </a:r>
          </a:p>
          <a:p>
            <a:pPr algn="ctr"/>
            <a:r>
              <a:rPr lang="ru-RU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Аспирант </a:t>
            </a:r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TU/e</a:t>
            </a:r>
            <a:endParaRPr lang="ru-RU" altLang="en-NL" sz="1300" dirty="0">
              <a:solidFill>
                <a:schemeClr val="bg1"/>
              </a:solidFill>
              <a:latin typeface="NotesEsa" panose="02000506030000020004" pitchFamily="50" charset="0"/>
            </a:endParaRPr>
          </a:p>
          <a:p>
            <a:pPr algn="ctr"/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Ex-</a:t>
            </a:r>
            <a:r>
              <a:rPr lang="en-US" altLang="en-NL" sz="1300" dirty="0" err="1">
                <a:solidFill>
                  <a:schemeClr val="bg1"/>
                </a:solidFill>
                <a:latin typeface="NotesEsa" panose="02000506030000020004" pitchFamily="50" charset="0"/>
              </a:rPr>
              <a:t>Playgendary</a:t>
            </a:r>
            <a:endParaRPr lang="ru-RU" altLang="en-NL" sz="1300" dirty="0">
              <a:solidFill>
                <a:schemeClr val="bg1"/>
              </a:solidFill>
              <a:latin typeface="NotesEsa" panose="02000506030000020004" pitchFamily="50" charset="0"/>
            </a:endParaRPr>
          </a:p>
        </p:txBody>
      </p:sp>
      <p:sp>
        <p:nvSpPr>
          <p:cNvPr id="122" name="TextBox 18">
            <a:extLst>
              <a:ext uri="{FF2B5EF4-FFF2-40B4-BE49-F238E27FC236}">
                <a16:creationId xmlns:a16="http://schemas.microsoft.com/office/drawing/2014/main" id="{184A613B-6BB1-4848-A4FE-616169E3F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306" y="4468384"/>
            <a:ext cx="2264894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ru-RU" altLang="en-NL" sz="1500" b="1" dirty="0">
                <a:solidFill>
                  <a:schemeClr val="bg1"/>
                </a:solidFill>
                <a:latin typeface="NotesEsa" panose="02000506030000020004" pitchFamily="50" charset="0"/>
              </a:rPr>
              <a:t>Марат </a:t>
            </a:r>
            <a:r>
              <a:rPr lang="ru-RU" altLang="en-NL" sz="1500" b="1" dirty="0" err="1">
                <a:solidFill>
                  <a:schemeClr val="bg1"/>
                </a:solidFill>
                <a:latin typeface="NotesEsa" panose="02000506030000020004" pitchFamily="50" charset="0"/>
              </a:rPr>
              <a:t>Сарбасов</a:t>
            </a:r>
            <a:endParaRPr lang="ru-RU" altLang="en-NL" sz="1500" b="1" dirty="0">
              <a:solidFill>
                <a:schemeClr val="bg1"/>
              </a:solidFill>
              <a:latin typeface="NotesEsa" panose="02000506030000020004" pitchFamily="50" charset="0"/>
            </a:endParaRPr>
          </a:p>
          <a:p>
            <a:pPr algn="ctr"/>
            <a:r>
              <a:rPr lang="ru-RU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Мобильный разработчик</a:t>
            </a:r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, </a:t>
            </a:r>
            <a:r>
              <a:rPr lang="en-US" altLang="en-NL" sz="1300" dirty="0" err="1">
                <a:solidFill>
                  <a:schemeClr val="bg1"/>
                </a:solidFill>
                <a:latin typeface="NotesEsa" panose="02000506030000020004" pitchFamily="50" charset="0"/>
              </a:rPr>
              <a:t>Booking.com</a:t>
            </a:r>
            <a:endParaRPr lang="en-US" altLang="en-NL" sz="1300" dirty="0">
              <a:solidFill>
                <a:schemeClr val="bg1"/>
              </a:solidFill>
              <a:latin typeface="NotesEsa" panose="02000506030000020004" pitchFamily="50" charset="0"/>
            </a:endParaRPr>
          </a:p>
          <a:p>
            <a:pPr algn="ctr"/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Ex-</a:t>
            </a:r>
            <a:r>
              <a:rPr lang="ru-RU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МГУ</a:t>
            </a:r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, ex-ABBYY, ex-Kaspersky</a:t>
            </a:r>
            <a:endParaRPr lang="ru-RU" altLang="en-NL" sz="1300" dirty="0">
              <a:solidFill>
                <a:schemeClr val="bg1"/>
              </a:solidFill>
              <a:latin typeface="NotesEsa" panose="02000506030000020004" pitchFamily="50" charset="0"/>
            </a:endParaRPr>
          </a:p>
        </p:txBody>
      </p:sp>
      <p:sp>
        <p:nvSpPr>
          <p:cNvPr id="123" name="TextBox 18">
            <a:extLst>
              <a:ext uri="{FF2B5EF4-FFF2-40B4-BE49-F238E27FC236}">
                <a16:creationId xmlns:a16="http://schemas.microsoft.com/office/drawing/2014/main" id="{C97E37AD-CB0C-4546-9A76-1EA1C9C7D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4523" y="4426795"/>
            <a:ext cx="2145077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ru-RU" altLang="en-NL" sz="1500" b="1" dirty="0">
                <a:solidFill>
                  <a:schemeClr val="bg1"/>
                </a:solidFill>
                <a:latin typeface="NotesEsa" panose="02000506030000020004" pitchFamily="50" charset="0"/>
              </a:rPr>
              <a:t>Фёдор Соловьёв</a:t>
            </a:r>
          </a:p>
          <a:p>
            <a:pPr algn="ctr"/>
            <a:r>
              <a:rPr lang="ru-RU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Мобильный разработчик</a:t>
            </a:r>
            <a:r>
              <a:rPr lang="en-US" altLang="en-NL" sz="1300" dirty="0">
                <a:solidFill>
                  <a:schemeClr val="bg1"/>
                </a:solidFill>
                <a:latin typeface="NotesEsa" panose="02000506030000020004" pitchFamily="50" charset="0"/>
              </a:rPr>
              <a:t>, Yandex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967CBA04-2C74-4E49-8F7E-FE4F6325A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86" y="2143497"/>
            <a:ext cx="2262362" cy="226236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AAD87E9C-13C8-3345-8B6B-DEE990BB5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095" y="2143497"/>
            <a:ext cx="2139505" cy="22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10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2AC3BB4-0E3D-1F45-B52E-3A760384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9374"/>
            <a:ext cx="12244581" cy="68773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08E13A-F3FA-456C-8BF7-0D132A9FEC9E}"/>
              </a:ext>
            </a:extLst>
          </p:cNvPr>
          <p:cNvSpPr/>
          <p:nvPr/>
        </p:nvSpPr>
        <p:spPr>
          <a:xfrm>
            <a:off x="0" y="4312920"/>
            <a:ext cx="12192000" cy="25450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AEDD0-DB20-4FA5-A19B-C3D15F051A01}"/>
              </a:ext>
            </a:extLst>
          </p:cNvPr>
          <p:cNvSpPr txBox="1"/>
          <p:nvPr/>
        </p:nvSpPr>
        <p:spPr>
          <a:xfrm>
            <a:off x="2472575" y="4187285"/>
            <a:ext cx="70119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NotesEsa" panose="02000506030000020004" pitchFamily="50" charset="0"/>
              </a:rPr>
              <a:t>LEUK: Digital Strawberry</a:t>
            </a:r>
          </a:p>
          <a:p>
            <a:pPr algn="ctr"/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NotesEsa" panose="02000506030000020004" pitchFamily="50" charset="0"/>
              </a:rPr>
              <a:t>Questions?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NotesEs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9D886-EDBA-42DE-9322-1BB33B8F7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ru-RU" altLang="en-NL" dirty="0">
                <a:latin typeface="NotesEsa" panose="02000506030000020004" pitchFamily="50" charset="0"/>
              </a:rPr>
              <a:t>Литература</a:t>
            </a:r>
            <a:r>
              <a:rPr lang="en-US" dirty="0"/>
              <a:t> | </a:t>
            </a:r>
            <a:fld id="{F34D3DCD-47BE-4319-A7F0-A31F07C0E15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DBF8-22BD-44B0-A52C-73103D5A3000}"/>
              </a:ext>
            </a:extLst>
          </p:cNvPr>
          <p:cNvSpPr txBox="1"/>
          <p:nvPr/>
        </p:nvSpPr>
        <p:spPr>
          <a:xfrm>
            <a:off x="588109" y="1462643"/>
            <a:ext cx="8592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hlinkClick r:id="rId2"/>
              </a:rPr>
              <a:t>https://agro-code.ru/digital/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hlinkClick r:id="rId3"/>
              </a:rPr>
              <a:t>https://www.sciencedirect.com/science/article/abs/pii/S0168169919301103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hlinkClick r:id="rId4"/>
              </a:rPr>
              <a:t>https://www.semanticscholar.org/paper/Fruit-detection-for-strawberry-harvesting-robot-in-Yu-Zhang/c2849dd4c5de2d765f512c1503076932bea18f4f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hlinkClick r:id="rId5"/>
              </a:rPr>
              <a:t>https://www.mdpi.com/1424-8220/21/19/6565/pdf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  <a:latin typeface="+mj-lt"/>
                <a:hlinkClick r:id="rId6"/>
              </a:rPr>
              <a:t>https://habr.com/ru/post/421299/</a:t>
            </a:r>
            <a:endParaRPr lang="nl-NL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nl-NL" dirty="0">
                <a:solidFill>
                  <a:schemeClr val="bg1"/>
                </a:solidFill>
                <a:latin typeface="+mj-lt"/>
                <a:hlinkClick r:id="rId7"/>
              </a:rPr>
              <a:t>https://pytorch.org/tutorials/intermediate/torchvision_tutorial.html/</a:t>
            </a:r>
            <a:endParaRPr lang="ru-RU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nl-N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EF5ED0-4ED2-461D-A631-93909A3A9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211" y="199481"/>
            <a:ext cx="3826740" cy="862012"/>
          </a:xfrm>
        </p:spPr>
        <p:txBody>
          <a:bodyPr/>
          <a:lstStyle/>
          <a:p>
            <a:r>
              <a:rPr lang="ru-RU" altLang="en-NL" sz="4400" dirty="0">
                <a:latin typeface="NotesEsa" panose="02000506030000020004" pitchFamily="50" charset="0"/>
              </a:rPr>
              <a:t>Литература</a:t>
            </a:r>
            <a:endParaRPr lang="en-NL" altLang="en-NL" sz="4400">
              <a:latin typeface="NotesEsa" panose="02000506030000020004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B62DF1-0F8E-44E9-8FF7-27E26A431BBF}"/>
              </a:ext>
            </a:extLst>
          </p:cNvPr>
          <p:cNvCxnSpPr/>
          <p:nvPr/>
        </p:nvCxnSpPr>
        <p:spPr>
          <a:xfrm>
            <a:off x="-142153" y="1016696"/>
            <a:ext cx="3794760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91832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3936D7FE-E5D0-41D7-9F7B-E867B8C46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61697" y="51921"/>
            <a:ext cx="8266722" cy="862012"/>
          </a:xfrm>
        </p:spPr>
        <p:txBody>
          <a:bodyPr/>
          <a:lstStyle/>
          <a:p>
            <a:pPr algn="ctr"/>
            <a:r>
              <a:rPr lang="en-US" altLang="en-NL" sz="4400" dirty="0">
                <a:latin typeface="NotesEsa" panose="02000506030000020004" pitchFamily="50" charset="0"/>
              </a:rPr>
              <a:t>Agenda</a:t>
            </a:r>
            <a:endParaRPr lang="en-NL" altLang="en-NL" sz="4400">
              <a:latin typeface="NotesEsa" panose="0200050603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BEDB3-EE00-4AB8-9CAC-933026BBF7F8}"/>
              </a:ext>
            </a:extLst>
          </p:cNvPr>
          <p:cNvSpPr txBox="1"/>
          <p:nvPr/>
        </p:nvSpPr>
        <p:spPr>
          <a:xfrm>
            <a:off x="1436" y="4340211"/>
            <a:ext cx="3044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dirty="0">
                <a:solidFill>
                  <a:srgbClr val="FFFFFF"/>
                </a:solidFill>
                <a:latin typeface="NotesEsa" panose="02000506030000020004" pitchFamily="50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</a:rPr>
              <a:t>. </a:t>
            </a:r>
            <a:r>
              <a:rPr lang="en-US" sz="2400" dirty="0">
                <a:solidFill>
                  <a:srgbClr val="FFFFFF"/>
                </a:solidFill>
                <a:latin typeface="NotesEsa" panose="02000506030000020004" pitchFamily="50" charset="0"/>
              </a:rPr>
              <a:t>Mask R-CNN </a:t>
            </a:r>
            <a:r>
              <a:rPr lang="ru-RU" sz="2400" dirty="0">
                <a:solidFill>
                  <a:srgbClr val="FFFFFF"/>
                </a:solidFill>
                <a:latin typeface="NotesEsa" panose="02000506030000020004" pitchFamily="50" charset="0"/>
              </a:rPr>
              <a:t>Архитектура</a:t>
            </a:r>
            <a:endParaRPr lang="en-US" sz="2400" dirty="0">
              <a:solidFill>
                <a:srgbClr val="FFFFFF"/>
              </a:solidFill>
              <a:latin typeface="NotesEsa" panose="02000506030000020004" pitchFamily="50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43764FD-781B-4E1C-B33B-79F57F1321CF}"/>
              </a:ext>
            </a:extLst>
          </p:cNvPr>
          <p:cNvCxnSpPr>
            <a:cxnSpLocks/>
          </p:cNvCxnSpPr>
          <p:nvPr/>
        </p:nvCxnSpPr>
        <p:spPr>
          <a:xfrm flipV="1">
            <a:off x="3263983" y="4400368"/>
            <a:ext cx="1154933" cy="397342"/>
          </a:xfrm>
          <a:prstGeom prst="bentConnector3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13667E-D71F-4811-A831-D0F68B80B2B5}"/>
              </a:ext>
            </a:extLst>
          </p:cNvPr>
          <p:cNvCxnSpPr/>
          <p:nvPr/>
        </p:nvCxnSpPr>
        <p:spPr>
          <a:xfrm>
            <a:off x="3897678" y="913933"/>
            <a:ext cx="3794760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322F68-6EA9-4201-A3AC-10D2F47A8237}"/>
              </a:ext>
            </a:extLst>
          </p:cNvPr>
          <p:cNvSpPr txBox="1"/>
          <p:nvPr/>
        </p:nvSpPr>
        <p:spPr>
          <a:xfrm>
            <a:off x="9421870" y="2099075"/>
            <a:ext cx="2509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esEsa" panose="02000506030000020004" pitchFamily="50" charset="0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</a:rPr>
              <a:t>. CV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</a:rPr>
              <a:t>Архитектура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BDE599-4486-4CBD-8A3C-B7F8BA83F72F}"/>
              </a:ext>
            </a:extLst>
          </p:cNvPr>
          <p:cNvSpPr txBox="1"/>
          <p:nvPr/>
        </p:nvSpPr>
        <p:spPr>
          <a:xfrm>
            <a:off x="9421870" y="4709543"/>
            <a:ext cx="1204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esEsa" panose="02000506030000020004" pitchFamily="50" charset="0"/>
              </a:rPr>
              <a:t>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</a:rPr>
              <a:t>.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</a:rPr>
              <a:t>Демо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69AF02F-5AAC-4B8D-87BC-9FB5CAF74D4A}"/>
              </a:ext>
            </a:extLst>
          </p:cNvPr>
          <p:cNvCxnSpPr>
            <a:cxnSpLocks/>
          </p:cNvCxnSpPr>
          <p:nvPr/>
        </p:nvCxnSpPr>
        <p:spPr>
          <a:xfrm flipV="1">
            <a:off x="7343951" y="2342598"/>
            <a:ext cx="1877775" cy="436285"/>
          </a:xfrm>
          <a:prstGeom prst="bentConnector3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208DFBE-6692-4F67-8CF7-D1DBAB4B6728}"/>
              </a:ext>
            </a:extLst>
          </p:cNvPr>
          <p:cNvCxnSpPr>
            <a:cxnSpLocks/>
          </p:cNvCxnSpPr>
          <p:nvPr/>
        </p:nvCxnSpPr>
        <p:spPr>
          <a:xfrm flipV="1">
            <a:off x="7343951" y="3518379"/>
            <a:ext cx="1907667" cy="347565"/>
          </a:xfrm>
          <a:prstGeom prst="bentConnector3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60627D6-BE27-4E2E-B432-984172396069}"/>
              </a:ext>
            </a:extLst>
          </p:cNvPr>
          <p:cNvCxnSpPr>
            <a:cxnSpLocks/>
          </p:cNvCxnSpPr>
          <p:nvPr/>
        </p:nvCxnSpPr>
        <p:spPr>
          <a:xfrm>
            <a:off x="7343951" y="4573448"/>
            <a:ext cx="1907667" cy="383739"/>
          </a:xfrm>
          <a:prstGeom prst="bentConnector3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EF3AE2B-6129-45CC-8566-6F5C6DA91E3E}"/>
              </a:ext>
            </a:extLst>
          </p:cNvPr>
          <p:cNvSpPr txBox="1"/>
          <p:nvPr/>
        </p:nvSpPr>
        <p:spPr>
          <a:xfrm>
            <a:off x="9421870" y="328421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</a:rPr>
              <a:t>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</a:rPr>
              <a:t>.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</a:rPr>
              <a:t>Заключение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7EE6F-43A0-45A4-ACF6-DEAE256D9528}"/>
              </a:ext>
            </a:extLst>
          </p:cNvPr>
          <p:cNvSpPr txBox="1"/>
          <p:nvPr/>
        </p:nvSpPr>
        <p:spPr>
          <a:xfrm>
            <a:off x="0" y="2354183"/>
            <a:ext cx="3428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esEsa" panose="02000506030000020004" pitchFamily="50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</a:rPr>
              <a:t>. </a:t>
            </a:r>
            <a:r>
              <a:rPr lang="ru-RU" sz="2400" dirty="0">
                <a:solidFill>
                  <a:srgbClr val="FFFFFF"/>
                </a:solidFill>
                <a:latin typeface="NotesEsa" panose="02000506030000020004" pitchFamily="50" charset="0"/>
              </a:rPr>
              <a:t>Постановка проблемы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EC0CAE9-6187-4D13-B9F5-529C97CF95E4}"/>
              </a:ext>
            </a:extLst>
          </p:cNvPr>
          <p:cNvCxnSpPr>
            <a:cxnSpLocks/>
          </p:cNvCxnSpPr>
          <p:nvPr/>
        </p:nvCxnSpPr>
        <p:spPr>
          <a:xfrm>
            <a:off x="3530883" y="2637323"/>
            <a:ext cx="824207" cy="445220"/>
          </a:xfrm>
          <a:prstGeom prst="bentConnector3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82CAE-4EB8-46B1-8262-EAB045558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82540" y="6356350"/>
            <a:ext cx="2657060" cy="365125"/>
          </a:xfrm>
          <a:prstGeom prst="rect">
            <a:avLst/>
          </a:prstGeom>
        </p:spPr>
        <p:txBody>
          <a:bodyPr/>
          <a:lstStyle/>
          <a:p>
            <a:r>
              <a:rPr lang="en-US" altLang="en-NL" dirty="0">
                <a:latin typeface="NotesEsa" panose="02000506030000020004" pitchFamily="50" charset="0"/>
              </a:rPr>
              <a:t>Agenda </a:t>
            </a:r>
            <a:r>
              <a:rPr lang="en-US" dirty="0"/>
              <a:t>| </a:t>
            </a:r>
            <a:fld id="{F34D3DCD-47BE-4319-A7F0-A31F07C0E15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746E15C-6340-794A-B519-28D06E84C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42" y="2506809"/>
            <a:ext cx="2542006" cy="27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8" grpId="0"/>
      <p:bldP spid="39" grpId="0"/>
      <p:bldP spid="50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90D2795-EACF-4870-A0D7-8E5B127AF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44" y="3747160"/>
            <a:ext cx="2601186" cy="2601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8860D-8E0F-4088-AFED-B82242A50378}"/>
              </a:ext>
            </a:extLst>
          </p:cNvPr>
          <p:cNvSpPr txBox="1"/>
          <p:nvPr/>
        </p:nvSpPr>
        <p:spPr>
          <a:xfrm>
            <a:off x="6426356" y="1999751"/>
            <a:ext cx="3387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2400" dirty="0">
                <a:solidFill>
                  <a:srgbClr val="FFFFFF"/>
                </a:solidFill>
                <a:latin typeface="NotesEsa" panose="02000506030000020004" pitchFamily="50" charset="0"/>
              </a:rPr>
              <a:t>Определять состояния растений и предлагать рекомендации для дальнейшего роста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esEsa" panose="02000506030000020004" pitchFamily="50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D3A59-2FA8-4D61-969C-5567CA168312}"/>
              </a:ext>
            </a:extLst>
          </p:cNvPr>
          <p:cNvSpPr txBox="1"/>
          <p:nvPr/>
        </p:nvSpPr>
        <p:spPr>
          <a:xfrm>
            <a:off x="1794848" y="2002046"/>
            <a:ext cx="3648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2400" dirty="0">
                <a:solidFill>
                  <a:srgbClr val="FFFFFF"/>
                </a:solidFill>
                <a:latin typeface="NotesEsa" panose="02000506030000020004" pitchFamily="50" charset="0"/>
              </a:rPr>
              <a:t>Необходима система мониторинга состояния растений</a:t>
            </a:r>
            <a:endParaRPr lang="en-US" sz="2400" dirty="0">
              <a:solidFill>
                <a:srgbClr val="FFFFFF"/>
              </a:solidFill>
              <a:latin typeface="NotesEsa" panose="02000506030000020004" pitchFamily="50" charset="0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A2F8E44-99AC-45D1-8C46-C6AFEF765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74" y="1138707"/>
            <a:ext cx="861044" cy="86104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7D2B813-609E-4CE6-9C95-F9058C013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416" y="1138707"/>
            <a:ext cx="861044" cy="8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8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2ADD507-94D0-4603-BEF9-74A6DFBE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4" y="3384063"/>
            <a:ext cx="721184" cy="721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143DE0-5106-44E8-A245-7B374515604C}"/>
              </a:ext>
            </a:extLst>
          </p:cNvPr>
          <p:cNvSpPr txBox="1"/>
          <p:nvPr/>
        </p:nvSpPr>
        <p:spPr>
          <a:xfrm>
            <a:off x="4540523" y="2376965"/>
            <a:ext cx="3097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nl-NL" sz="2400" dirty="0" err="1">
                <a:solidFill>
                  <a:srgbClr val="FFFFFF"/>
                </a:solidFill>
                <a:latin typeface="NotesEsa" panose="02000506030000020004" pitchFamily="50" charset="0"/>
              </a:rPr>
              <a:t>Mask</a:t>
            </a:r>
            <a:r>
              <a:rPr lang="nl-NL" sz="2400" dirty="0">
                <a:solidFill>
                  <a:srgbClr val="FFFFFF"/>
                </a:solidFill>
                <a:latin typeface="NotesEsa" panose="02000506030000020004" pitchFamily="50" charset="0"/>
              </a:rPr>
              <a:t> R-CNN</a:t>
            </a:r>
            <a:r>
              <a:rPr lang="ru-RU" sz="2400" dirty="0">
                <a:solidFill>
                  <a:srgbClr val="FFFFFF"/>
                </a:solidFill>
                <a:latin typeface="NotesEsa" panose="02000506030000020004" pitchFamily="50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NotesEsa" panose="02000506030000020004" pitchFamily="50" charset="0"/>
              </a:rPr>
              <a:t>finetuning</a:t>
            </a:r>
            <a:br>
              <a:rPr lang="en-US" sz="2400" dirty="0">
                <a:solidFill>
                  <a:srgbClr val="FFFFFF"/>
                </a:solidFill>
                <a:latin typeface="NotesEsa" panose="02000506030000020004" pitchFamily="50" charset="0"/>
              </a:rPr>
            </a:br>
            <a:r>
              <a:rPr lang="en-US" sz="2400" dirty="0">
                <a:solidFill>
                  <a:srgbClr val="FFFFFF"/>
                </a:solidFill>
                <a:latin typeface="NotesEsa" panose="02000506030000020004" pitchFamily="50" charset="0"/>
              </a:rPr>
              <a:t>+</a:t>
            </a:r>
          </a:p>
          <a:p>
            <a:pPr algn="ctr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n-ea"/>
                <a:cs typeface="+mn-cs"/>
              </a:rPr>
              <a:t>Computer Vision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5F5CE96-3D51-40DC-9279-B84BD5FE1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53" y="3800922"/>
            <a:ext cx="2606040" cy="260604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95899DF-F78B-4B98-B04F-CB0ED4FCBF1F}"/>
              </a:ext>
            </a:extLst>
          </p:cNvPr>
          <p:cNvGrpSpPr/>
          <p:nvPr/>
        </p:nvGrpSpPr>
        <p:grpSpPr>
          <a:xfrm>
            <a:off x="4894990" y="461535"/>
            <a:ext cx="2409346" cy="1915430"/>
            <a:chOff x="5147608" y="77475"/>
            <a:chExt cx="2409346" cy="1915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EE87A26-1994-4447-85FA-9FDDFBEB6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7790">
              <a:off x="5147608" y="77475"/>
              <a:ext cx="2409346" cy="1915430"/>
            </a:xfrm>
            <a:prstGeom prst="rect">
              <a:avLst/>
            </a:prstGeom>
            <a:effectLst>
              <a:outerShdw blurRad="50800" dist="50800" dir="5400000" sx="105000" sy="105000" algn="ctr" rotWithShape="0">
                <a:srgbClr val="000000">
                  <a:alpha val="26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B8968A-81E7-4CAC-B72A-4EB5EFE68F8E}"/>
                </a:ext>
              </a:extLst>
            </p:cNvPr>
            <p:cNvSpPr/>
            <p:nvPr/>
          </p:nvSpPr>
          <p:spPr>
            <a:xfrm>
              <a:off x="5644749" y="496704"/>
              <a:ext cx="1415063" cy="9717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FEAEAB9-7060-46B8-9832-39C53D78EA8A}"/>
              </a:ext>
            </a:extLst>
          </p:cNvPr>
          <p:cNvSpPr txBox="1"/>
          <p:nvPr/>
        </p:nvSpPr>
        <p:spPr>
          <a:xfrm>
            <a:off x="-55326" y="904589"/>
            <a:ext cx="3648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2400" dirty="0">
                <a:solidFill>
                  <a:srgbClr val="FFFFFF"/>
                </a:solidFill>
                <a:latin typeface="NotesEsa" panose="02000506030000020004" pitchFamily="50" charset="0"/>
              </a:rPr>
              <a:t>Необходима система мониторинга состояния растений</a:t>
            </a:r>
            <a:endParaRPr lang="en-US" sz="2400" dirty="0">
              <a:solidFill>
                <a:srgbClr val="FFFFFF"/>
              </a:solidFill>
              <a:latin typeface="NotesEsa" panose="02000506030000020004" pitchFamily="50" charset="0"/>
            </a:endParaRP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BF0E8547-19BB-487D-8DD4-83B631865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00" y="41250"/>
            <a:ext cx="861044" cy="8610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A2A186-878B-4FA3-8E21-0621263A8C3D}"/>
              </a:ext>
            </a:extLst>
          </p:cNvPr>
          <p:cNvSpPr txBox="1"/>
          <p:nvPr/>
        </p:nvSpPr>
        <p:spPr>
          <a:xfrm>
            <a:off x="8804835" y="861044"/>
            <a:ext cx="3387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ru-RU" sz="2400" dirty="0">
                <a:solidFill>
                  <a:srgbClr val="FFFFFF"/>
                </a:solidFill>
                <a:latin typeface="NotesEsa" panose="02000506030000020004" pitchFamily="50" charset="0"/>
              </a:rPr>
              <a:t>Определять состояния растений и предлагать рекомендации для дальнейшего роста</a:t>
            </a:r>
            <a:endParaRPr lang="en-US" sz="2400" dirty="0">
              <a:solidFill>
                <a:srgbClr val="000000"/>
              </a:solidFill>
              <a:latin typeface="NotesEsa" panose="02000506030000020004" pitchFamily="50" charset="0"/>
            </a:endParaRP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F5DA0495-FB53-4A8D-A84A-DD7C5C3AD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895" y="0"/>
            <a:ext cx="861044" cy="861044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518EC56F-A8B8-4A48-8681-D44DCBB71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54" y="979781"/>
            <a:ext cx="716250" cy="773671"/>
          </a:xfrm>
          <a:prstGeom prst="rect">
            <a:avLst/>
          </a:prstGeom>
        </p:spPr>
      </p:pic>
      <p:sp>
        <p:nvSpPr>
          <p:cNvPr id="19" name="Rectangle 16">
            <a:extLst>
              <a:ext uri="{FF2B5EF4-FFF2-40B4-BE49-F238E27FC236}">
                <a16:creationId xmlns:a16="http://schemas.microsoft.com/office/drawing/2014/main" id="{F512D72A-D3DF-4A45-AF65-2989E86A9011}"/>
              </a:ext>
            </a:extLst>
          </p:cNvPr>
          <p:cNvSpPr/>
          <p:nvPr/>
        </p:nvSpPr>
        <p:spPr>
          <a:xfrm>
            <a:off x="5629835" y="979781"/>
            <a:ext cx="896900" cy="7736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06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C14A689A-76F1-41D2-B930-17116B633129}"/>
              </a:ext>
            </a:extLst>
          </p:cNvPr>
          <p:cNvSpPr/>
          <p:nvPr/>
        </p:nvSpPr>
        <p:spPr>
          <a:xfrm>
            <a:off x="3625795" y="1693081"/>
            <a:ext cx="5760720" cy="4509599"/>
          </a:xfrm>
          <a:prstGeom prst="rect">
            <a:avLst/>
          </a:prstGeom>
          <a:solidFill>
            <a:srgbClr val="009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BA66F6D-E10C-4819-8DFE-870654FD0B13}"/>
              </a:ext>
            </a:extLst>
          </p:cNvPr>
          <p:cNvSpPr txBox="1"/>
          <p:nvPr/>
        </p:nvSpPr>
        <p:spPr>
          <a:xfrm>
            <a:off x="5353813" y="1661258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+mj-lt"/>
              </a:rPr>
              <a:t>Mask R-CNN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D44372-7C27-4678-87EB-346F8A767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210" y="199481"/>
            <a:ext cx="8727670" cy="862012"/>
          </a:xfrm>
        </p:spPr>
        <p:txBody>
          <a:bodyPr/>
          <a:lstStyle/>
          <a:p>
            <a:r>
              <a:rPr lang="ru-RU" altLang="en-NL" sz="4400" dirty="0">
                <a:latin typeface="NotesEsa" panose="02000506030000020004" pitchFamily="50" charset="0"/>
              </a:rPr>
              <a:t>Как устроена </a:t>
            </a:r>
            <a:r>
              <a:rPr lang="en-US" altLang="en-NL" sz="4400" dirty="0">
                <a:latin typeface="NotesEsa" panose="02000506030000020004" pitchFamily="50" charset="0"/>
              </a:rPr>
              <a:t>Mask R-CNN?</a:t>
            </a:r>
            <a:endParaRPr lang="en-NL" altLang="en-NL" sz="4400">
              <a:latin typeface="NotesEsa" panose="02000506030000020004" pitchFamily="50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82ED31-E7FA-4AF9-9065-25F2ABC99176}"/>
              </a:ext>
            </a:extLst>
          </p:cNvPr>
          <p:cNvCxnSpPr>
            <a:cxnSpLocks/>
          </p:cNvCxnSpPr>
          <p:nvPr/>
        </p:nvCxnSpPr>
        <p:spPr>
          <a:xfrm>
            <a:off x="-142153" y="1016696"/>
            <a:ext cx="7269058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89EBDB4-D2EB-4FA4-9521-4453A1211078}"/>
              </a:ext>
            </a:extLst>
          </p:cNvPr>
          <p:cNvSpPr/>
          <p:nvPr/>
        </p:nvSpPr>
        <p:spPr>
          <a:xfrm>
            <a:off x="3891748" y="1833912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7DBA78-099D-4552-8CAA-DE1ADE2335DB}"/>
              </a:ext>
            </a:extLst>
          </p:cNvPr>
          <p:cNvSpPr/>
          <p:nvPr/>
        </p:nvSpPr>
        <p:spPr>
          <a:xfrm>
            <a:off x="3886580" y="2407743"/>
            <a:ext cx="429159" cy="4291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D490AF-9513-440A-AA1A-65259166C209}"/>
              </a:ext>
            </a:extLst>
          </p:cNvPr>
          <p:cNvSpPr/>
          <p:nvPr/>
        </p:nvSpPr>
        <p:spPr>
          <a:xfrm>
            <a:off x="3886580" y="5002617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6A1E3D-120B-4116-865B-0F80A25B7489}"/>
              </a:ext>
            </a:extLst>
          </p:cNvPr>
          <p:cNvSpPr/>
          <p:nvPr/>
        </p:nvSpPr>
        <p:spPr>
          <a:xfrm>
            <a:off x="3886580" y="5627632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AE38D6-10BF-473A-89D3-7AA38029626E}"/>
              </a:ext>
            </a:extLst>
          </p:cNvPr>
          <p:cNvSpPr/>
          <p:nvPr/>
        </p:nvSpPr>
        <p:spPr>
          <a:xfrm>
            <a:off x="4710739" y="2120940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3AD5AD-33AF-49E5-9824-3EA437D42246}"/>
              </a:ext>
            </a:extLst>
          </p:cNvPr>
          <p:cNvSpPr/>
          <p:nvPr/>
        </p:nvSpPr>
        <p:spPr>
          <a:xfrm>
            <a:off x="4710740" y="2703718"/>
            <a:ext cx="429159" cy="4291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1B55AF-708E-4E68-8948-C2292F0C4DB2}"/>
              </a:ext>
            </a:extLst>
          </p:cNvPr>
          <p:cNvSpPr/>
          <p:nvPr/>
        </p:nvSpPr>
        <p:spPr>
          <a:xfrm>
            <a:off x="4692481" y="5217196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770D4A-4A44-4BCF-A10F-CE8FBB0484F2}"/>
              </a:ext>
            </a:extLst>
          </p:cNvPr>
          <p:cNvSpPr/>
          <p:nvPr/>
        </p:nvSpPr>
        <p:spPr>
          <a:xfrm>
            <a:off x="8670907" y="3520559"/>
            <a:ext cx="429159" cy="4291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9003B4-F807-44F5-9245-8C199E840026}"/>
              </a:ext>
            </a:extLst>
          </p:cNvPr>
          <p:cNvCxnSpPr>
            <a:stCxn id="7" idx="6"/>
            <a:endCxn id="14" idx="2"/>
          </p:cNvCxnSpPr>
          <p:nvPr/>
        </p:nvCxnSpPr>
        <p:spPr>
          <a:xfrm>
            <a:off x="4320907" y="2048492"/>
            <a:ext cx="389832" cy="28702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239483-27BA-4C0F-B49D-F9640259084D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4315739" y="2335520"/>
            <a:ext cx="395000" cy="2868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5DFF75-B5EC-4CB5-93D9-32E6D8CEBBB8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4315739" y="2622323"/>
            <a:ext cx="395001" cy="29597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3033F6-1639-4C02-8A9F-763ADE7EEDEE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4315739" y="5217197"/>
            <a:ext cx="376742" cy="2145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0A391C-038A-4931-954D-4499E2007A50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4315739" y="5431776"/>
            <a:ext cx="376742" cy="4104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737136-F969-4021-99F3-7EB1D317EC95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2800669" y="3949597"/>
            <a:ext cx="1085911" cy="18926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28404F-4979-4A05-8265-4769374605AA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800669" y="3949597"/>
            <a:ext cx="1085911" cy="12676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6181BF-21A8-454A-AB39-C4F1275B57C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00669" y="2622323"/>
            <a:ext cx="1085911" cy="13272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6FEA5B-AD40-4643-9906-AB78D78B586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800669" y="2048492"/>
            <a:ext cx="1091079" cy="19011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6E16EC-4C04-44E0-BBF5-3BBEF5CF8A96}"/>
              </a:ext>
            </a:extLst>
          </p:cNvPr>
          <p:cNvCxnSpPr>
            <a:cxnSpLocks/>
            <a:stCxn id="16" idx="6"/>
            <a:endCxn id="90" idx="2"/>
          </p:cNvCxnSpPr>
          <p:nvPr/>
        </p:nvCxnSpPr>
        <p:spPr>
          <a:xfrm flipV="1">
            <a:off x="5121640" y="4979225"/>
            <a:ext cx="397099" cy="45255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E4BDA6-B0B2-49D0-89FF-1C5C04117BAC}"/>
              </a:ext>
            </a:extLst>
          </p:cNvPr>
          <p:cNvCxnSpPr>
            <a:cxnSpLocks/>
            <a:stCxn id="15" idx="6"/>
            <a:endCxn id="93" idx="2"/>
          </p:cNvCxnSpPr>
          <p:nvPr/>
        </p:nvCxnSpPr>
        <p:spPr>
          <a:xfrm flipV="1">
            <a:off x="5139899" y="2622323"/>
            <a:ext cx="376882" cy="29597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D3F4C4-4A4F-40E8-BD2C-D0853088B836}"/>
              </a:ext>
            </a:extLst>
          </p:cNvPr>
          <p:cNvCxnSpPr>
            <a:cxnSpLocks/>
            <a:stCxn id="14" idx="6"/>
            <a:endCxn id="93" idx="2"/>
          </p:cNvCxnSpPr>
          <p:nvPr/>
        </p:nvCxnSpPr>
        <p:spPr>
          <a:xfrm>
            <a:off x="5139898" y="2335520"/>
            <a:ext cx="376883" cy="2868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6365549-CD3E-4121-B8CE-99394FC9CCA3}"/>
              </a:ext>
            </a:extLst>
          </p:cNvPr>
          <p:cNvSpPr/>
          <p:nvPr/>
        </p:nvSpPr>
        <p:spPr>
          <a:xfrm>
            <a:off x="9651558" y="2869094"/>
            <a:ext cx="1457710" cy="6620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FFFFFF"/>
                </a:solidFill>
                <a:latin typeface="NotesEsa"/>
              </a:rPr>
              <a:t>Клубника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F57DE6-D39A-4C15-901A-8A53A09D551F}"/>
              </a:ext>
            </a:extLst>
          </p:cNvPr>
          <p:cNvSpPr/>
          <p:nvPr/>
        </p:nvSpPr>
        <p:spPr>
          <a:xfrm>
            <a:off x="9651558" y="3614643"/>
            <a:ext cx="1457710" cy="662067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</a:rPr>
              <a:t>Output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5E5C7A9-64BB-4F88-8A2A-04F6199AD51F}"/>
              </a:ext>
            </a:extLst>
          </p:cNvPr>
          <p:cNvCxnSpPr>
            <a:cxnSpLocks/>
            <a:stCxn id="17" idx="6"/>
            <a:endCxn id="57" idx="1"/>
          </p:cNvCxnSpPr>
          <p:nvPr/>
        </p:nvCxnSpPr>
        <p:spPr>
          <a:xfrm flipV="1">
            <a:off x="9100066" y="3200128"/>
            <a:ext cx="551492" cy="535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B7D48BF-B15D-4900-A1AB-AC04B01DD43A}"/>
              </a:ext>
            </a:extLst>
          </p:cNvPr>
          <p:cNvSpPr/>
          <p:nvPr/>
        </p:nvSpPr>
        <p:spPr>
          <a:xfrm>
            <a:off x="9651558" y="4360192"/>
            <a:ext cx="1457710" cy="662067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</a:rPr>
              <a:t>Output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6B37DA-6AC2-4AFF-981F-61DFA0FA75B6}"/>
              </a:ext>
            </a:extLst>
          </p:cNvPr>
          <p:cNvSpPr/>
          <p:nvPr/>
        </p:nvSpPr>
        <p:spPr>
          <a:xfrm>
            <a:off x="9651558" y="5105741"/>
            <a:ext cx="1457710" cy="662067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FFFFFF"/>
                </a:solidFill>
              </a:rPr>
              <a:t>Output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D6E78C-A251-4A96-9A8A-B6693F55598B}"/>
              </a:ext>
            </a:extLst>
          </p:cNvPr>
          <p:cNvSpPr/>
          <p:nvPr/>
        </p:nvSpPr>
        <p:spPr>
          <a:xfrm>
            <a:off x="9652918" y="2123545"/>
            <a:ext cx="1457710" cy="662067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NotesEsa"/>
              </a:rPr>
              <a:t>Output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3933A04-B7A0-40C1-871D-3E85858C47C1}"/>
              </a:ext>
            </a:extLst>
          </p:cNvPr>
          <p:cNvSpPr/>
          <p:nvPr/>
        </p:nvSpPr>
        <p:spPr>
          <a:xfrm>
            <a:off x="3885614" y="4322979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DA63C6-1AA4-4309-BDF8-BD599B1C3AE2}"/>
              </a:ext>
            </a:extLst>
          </p:cNvPr>
          <p:cNvSpPr/>
          <p:nvPr/>
        </p:nvSpPr>
        <p:spPr>
          <a:xfrm>
            <a:off x="3889816" y="3054008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B06EBD-F662-4E0E-BC88-01ABD29C742E}"/>
              </a:ext>
            </a:extLst>
          </p:cNvPr>
          <p:cNvSpPr/>
          <p:nvPr/>
        </p:nvSpPr>
        <p:spPr>
          <a:xfrm>
            <a:off x="3885613" y="3684674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52C7D6D-98A4-4532-97BF-8C6CBD512C42}"/>
              </a:ext>
            </a:extLst>
          </p:cNvPr>
          <p:cNvSpPr/>
          <p:nvPr/>
        </p:nvSpPr>
        <p:spPr>
          <a:xfrm>
            <a:off x="4692480" y="4566025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1D5184D-C47E-4347-8D52-64B6EF570A7B}"/>
              </a:ext>
            </a:extLst>
          </p:cNvPr>
          <p:cNvSpPr/>
          <p:nvPr/>
        </p:nvSpPr>
        <p:spPr>
          <a:xfrm>
            <a:off x="4692479" y="3914853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695F133-F5B4-45AF-B135-956B4875D5A2}"/>
              </a:ext>
            </a:extLst>
          </p:cNvPr>
          <p:cNvSpPr/>
          <p:nvPr/>
        </p:nvSpPr>
        <p:spPr>
          <a:xfrm>
            <a:off x="4692479" y="3305980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72C4FF1-EE6B-46CE-AC79-D6F3366CB8F3}"/>
              </a:ext>
            </a:extLst>
          </p:cNvPr>
          <p:cNvSpPr/>
          <p:nvPr/>
        </p:nvSpPr>
        <p:spPr>
          <a:xfrm>
            <a:off x="5498382" y="5462977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5B11C5D-AC37-4E28-9279-8942F47AC291}"/>
              </a:ext>
            </a:extLst>
          </p:cNvPr>
          <p:cNvSpPr/>
          <p:nvPr/>
        </p:nvSpPr>
        <p:spPr>
          <a:xfrm>
            <a:off x="5518739" y="4764645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A35B684-FD06-45B4-A7F4-65FDE00F28F9}"/>
              </a:ext>
            </a:extLst>
          </p:cNvPr>
          <p:cNvSpPr/>
          <p:nvPr/>
        </p:nvSpPr>
        <p:spPr>
          <a:xfrm>
            <a:off x="5504443" y="4002838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F631D59-E61C-4E94-AC8D-D7D841EC1A9B}"/>
              </a:ext>
            </a:extLst>
          </p:cNvPr>
          <p:cNvSpPr/>
          <p:nvPr/>
        </p:nvSpPr>
        <p:spPr>
          <a:xfrm>
            <a:off x="5504443" y="3192776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43885BE-D984-4CBA-B749-234364EEA552}"/>
              </a:ext>
            </a:extLst>
          </p:cNvPr>
          <p:cNvSpPr/>
          <p:nvPr/>
        </p:nvSpPr>
        <p:spPr>
          <a:xfrm>
            <a:off x="5516781" y="2407743"/>
            <a:ext cx="429159" cy="4291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A33D12F-B575-4BCC-9031-97D2E641A46D}"/>
              </a:ext>
            </a:extLst>
          </p:cNvPr>
          <p:cNvSpPr/>
          <p:nvPr/>
        </p:nvSpPr>
        <p:spPr>
          <a:xfrm>
            <a:off x="6322822" y="2785612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A703DF6-CCBC-49C6-8468-2BFB977D4F91}"/>
              </a:ext>
            </a:extLst>
          </p:cNvPr>
          <p:cNvSpPr/>
          <p:nvPr/>
        </p:nvSpPr>
        <p:spPr>
          <a:xfrm>
            <a:off x="6322822" y="3608202"/>
            <a:ext cx="429159" cy="4291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CAC2318-3B25-4863-AC92-EFC9D8E328AE}"/>
              </a:ext>
            </a:extLst>
          </p:cNvPr>
          <p:cNvSpPr/>
          <p:nvPr/>
        </p:nvSpPr>
        <p:spPr>
          <a:xfrm>
            <a:off x="6322822" y="4400707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51DFD04-36B9-4292-8560-37322FAD5DFC}"/>
              </a:ext>
            </a:extLst>
          </p:cNvPr>
          <p:cNvSpPr/>
          <p:nvPr/>
        </p:nvSpPr>
        <p:spPr>
          <a:xfrm>
            <a:off x="6322822" y="5164919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D0EE9F1-2640-4C57-9318-289CDC8E3FCF}"/>
              </a:ext>
            </a:extLst>
          </p:cNvPr>
          <p:cNvSpPr/>
          <p:nvPr/>
        </p:nvSpPr>
        <p:spPr>
          <a:xfrm>
            <a:off x="7126905" y="5338649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83A92AC-F382-4A84-8C17-DF49B34E71A4}"/>
              </a:ext>
            </a:extLst>
          </p:cNvPr>
          <p:cNvSpPr/>
          <p:nvPr/>
        </p:nvSpPr>
        <p:spPr>
          <a:xfrm>
            <a:off x="7951345" y="4554007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5F7ADD4-75B8-4155-A747-EE7150A186BA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2953069" y="4101997"/>
            <a:ext cx="932545" cy="4355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E8D3F5AE-61BD-462B-AE68-78B2A3A046D8}"/>
              </a:ext>
            </a:extLst>
          </p:cNvPr>
          <p:cNvSpPr/>
          <p:nvPr/>
        </p:nvSpPr>
        <p:spPr>
          <a:xfrm>
            <a:off x="7126905" y="4587781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CB017B2-0DA4-4277-8724-413E23D64178}"/>
              </a:ext>
            </a:extLst>
          </p:cNvPr>
          <p:cNvSpPr/>
          <p:nvPr/>
        </p:nvSpPr>
        <p:spPr>
          <a:xfrm>
            <a:off x="7129688" y="3783188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17D7A65-5C3E-4D0E-958F-44C504D5DE67}"/>
              </a:ext>
            </a:extLst>
          </p:cNvPr>
          <p:cNvSpPr/>
          <p:nvPr/>
        </p:nvSpPr>
        <p:spPr>
          <a:xfrm>
            <a:off x="7121190" y="3000191"/>
            <a:ext cx="429159" cy="4291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D7B90A6-CAE3-4310-856A-860EA9F89138}"/>
              </a:ext>
            </a:extLst>
          </p:cNvPr>
          <p:cNvSpPr/>
          <p:nvPr/>
        </p:nvSpPr>
        <p:spPr>
          <a:xfrm>
            <a:off x="7120462" y="2335519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BA8AA45-E952-4D54-A06E-666DA3706D08}"/>
              </a:ext>
            </a:extLst>
          </p:cNvPr>
          <p:cNvSpPr/>
          <p:nvPr/>
        </p:nvSpPr>
        <p:spPr>
          <a:xfrm>
            <a:off x="7955299" y="3700273"/>
            <a:ext cx="429159" cy="4291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C3E4325-1618-471D-979D-433E82F60668}"/>
              </a:ext>
            </a:extLst>
          </p:cNvPr>
          <p:cNvSpPr/>
          <p:nvPr/>
        </p:nvSpPr>
        <p:spPr>
          <a:xfrm>
            <a:off x="7946316" y="2918297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FCCA121-1CB2-4CFA-AA56-1862CF66C127}"/>
              </a:ext>
            </a:extLst>
          </p:cNvPr>
          <p:cNvSpPr/>
          <p:nvPr/>
        </p:nvSpPr>
        <p:spPr>
          <a:xfrm>
            <a:off x="8670907" y="4253155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A2C4C7E-4451-47A2-AF1C-6596FE54F19B}"/>
              </a:ext>
            </a:extLst>
          </p:cNvPr>
          <p:cNvSpPr/>
          <p:nvPr/>
        </p:nvSpPr>
        <p:spPr>
          <a:xfrm>
            <a:off x="8668642" y="4979224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C7DCA3B-7FC3-4678-A9CE-49C7DE1DF71E}"/>
              </a:ext>
            </a:extLst>
          </p:cNvPr>
          <p:cNvSpPr/>
          <p:nvPr/>
        </p:nvSpPr>
        <p:spPr>
          <a:xfrm>
            <a:off x="8666415" y="2853485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8ECC640-FAA8-4E44-8BA2-243F6429BE35}"/>
              </a:ext>
            </a:extLst>
          </p:cNvPr>
          <p:cNvSpPr/>
          <p:nvPr/>
        </p:nvSpPr>
        <p:spPr>
          <a:xfrm>
            <a:off x="8666414" y="2145916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0CB5C24-0FBE-4412-8DB2-9539E6F54A9F}"/>
              </a:ext>
            </a:extLst>
          </p:cNvPr>
          <p:cNvSpPr/>
          <p:nvPr/>
        </p:nvSpPr>
        <p:spPr>
          <a:xfrm>
            <a:off x="7957823" y="2128848"/>
            <a:ext cx="429159" cy="429159"/>
          </a:xfrm>
          <a:prstGeom prst="ellipse">
            <a:avLst/>
          </a:prstGeom>
          <a:solidFill>
            <a:srgbClr val="CF1D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3BAC0B5-CEAF-4008-9B31-55B665BBD058}"/>
              </a:ext>
            </a:extLst>
          </p:cNvPr>
          <p:cNvCxnSpPr>
            <a:cxnSpLocks/>
            <a:stCxn id="52" idx="6"/>
            <a:endCxn id="81" idx="2"/>
          </p:cNvCxnSpPr>
          <p:nvPr/>
        </p:nvCxnSpPr>
        <p:spPr>
          <a:xfrm>
            <a:off x="4314773" y="4537559"/>
            <a:ext cx="377707" cy="24304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747801B-FB5B-4F35-B450-7A30AD8DA434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2800669" y="3899254"/>
            <a:ext cx="1084944" cy="5034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7E9F143-CFAC-4D23-A107-D00F91661286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2800669" y="3268588"/>
            <a:ext cx="1089147" cy="6810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5CC1520-1B30-4B8A-A893-739933D0865C}"/>
              </a:ext>
            </a:extLst>
          </p:cNvPr>
          <p:cNvCxnSpPr>
            <a:cxnSpLocks/>
            <a:stCxn id="62" idx="6"/>
            <a:endCxn id="83" idx="2"/>
          </p:cNvCxnSpPr>
          <p:nvPr/>
        </p:nvCxnSpPr>
        <p:spPr>
          <a:xfrm>
            <a:off x="4318975" y="3268588"/>
            <a:ext cx="373504" cy="25197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F99F8BA-788C-4982-8A78-2CFA596786C0}"/>
              </a:ext>
            </a:extLst>
          </p:cNvPr>
          <p:cNvCxnSpPr>
            <a:cxnSpLocks/>
            <a:stCxn id="63" idx="6"/>
            <a:endCxn id="82" idx="2"/>
          </p:cNvCxnSpPr>
          <p:nvPr/>
        </p:nvCxnSpPr>
        <p:spPr>
          <a:xfrm>
            <a:off x="4314772" y="3899254"/>
            <a:ext cx="377707" cy="2301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25E4268-37BC-4C0C-918E-D60C02E20351}"/>
              </a:ext>
            </a:extLst>
          </p:cNvPr>
          <p:cNvCxnSpPr>
            <a:cxnSpLocks/>
            <a:stCxn id="63" idx="6"/>
            <a:endCxn id="83" idx="2"/>
          </p:cNvCxnSpPr>
          <p:nvPr/>
        </p:nvCxnSpPr>
        <p:spPr>
          <a:xfrm flipV="1">
            <a:off x="4314772" y="3520560"/>
            <a:ext cx="377707" cy="3786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7A04D16-3B08-4099-A566-95BE0D9B8E2E}"/>
              </a:ext>
            </a:extLst>
          </p:cNvPr>
          <p:cNvCxnSpPr>
            <a:cxnSpLocks/>
            <a:stCxn id="81" idx="6"/>
            <a:endCxn id="91" idx="2"/>
          </p:cNvCxnSpPr>
          <p:nvPr/>
        </p:nvCxnSpPr>
        <p:spPr>
          <a:xfrm flipV="1">
            <a:off x="5121639" y="4217418"/>
            <a:ext cx="382804" cy="5631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A93905D-A00E-4A10-817D-5C505E10D0FB}"/>
              </a:ext>
            </a:extLst>
          </p:cNvPr>
          <p:cNvCxnSpPr>
            <a:cxnSpLocks/>
            <a:stCxn id="81" idx="6"/>
            <a:endCxn id="90" idx="2"/>
          </p:cNvCxnSpPr>
          <p:nvPr/>
        </p:nvCxnSpPr>
        <p:spPr>
          <a:xfrm>
            <a:off x="5121639" y="4780605"/>
            <a:ext cx="397100" cy="1986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09ACDB1-D3BF-4151-83F2-797F02B0464F}"/>
              </a:ext>
            </a:extLst>
          </p:cNvPr>
          <p:cNvCxnSpPr>
            <a:cxnSpLocks/>
            <a:stCxn id="83" idx="6"/>
            <a:endCxn id="92" idx="2"/>
          </p:cNvCxnSpPr>
          <p:nvPr/>
        </p:nvCxnSpPr>
        <p:spPr>
          <a:xfrm flipV="1">
            <a:off x="5121638" y="3407356"/>
            <a:ext cx="382805" cy="11320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AF1E25CA-D98E-459C-830E-443129BB7217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5135935" y="4110993"/>
            <a:ext cx="368508" cy="10642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16B2AF6-16C9-4A6C-974E-9557D8ECAFB2}"/>
              </a:ext>
            </a:extLst>
          </p:cNvPr>
          <p:cNvCxnSpPr>
            <a:cxnSpLocks/>
            <a:stCxn id="93" idx="6"/>
            <a:endCxn id="96" idx="2"/>
          </p:cNvCxnSpPr>
          <p:nvPr/>
        </p:nvCxnSpPr>
        <p:spPr>
          <a:xfrm>
            <a:off x="5945940" y="2622323"/>
            <a:ext cx="376882" cy="12004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D82EEF9C-08B4-4060-B672-AAFC7564B045}"/>
              </a:ext>
            </a:extLst>
          </p:cNvPr>
          <p:cNvCxnSpPr>
            <a:cxnSpLocks/>
            <a:stCxn id="96" idx="6"/>
            <a:endCxn id="122" idx="2"/>
          </p:cNvCxnSpPr>
          <p:nvPr/>
        </p:nvCxnSpPr>
        <p:spPr>
          <a:xfrm flipV="1">
            <a:off x="6751981" y="3214771"/>
            <a:ext cx="369209" cy="6080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FA7F14A-0FDA-4EE0-A6D2-E7B174742685}"/>
              </a:ext>
            </a:extLst>
          </p:cNvPr>
          <p:cNvCxnSpPr>
            <a:cxnSpLocks/>
            <a:stCxn id="122" idx="6"/>
            <a:endCxn id="124" idx="2"/>
          </p:cNvCxnSpPr>
          <p:nvPr/>
        </p:nvCxnSpPr>
        <p:spPr>
          <a:xfrm>
            <a:off x="7550349" y="3214771"/>
            <a:ext cx="404950" cy="7000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0A0B6D72-83EA-4CCD-AABB-003D49F6104C}"/>
              </a:ext>
            </a:extLst>
          </p:cNvPr>
          <p:cNvCxnSpPr>
            <a:cxnSpLocks/>
            <a:stCxn id="124" idx="6"/>
            <a:endCxn id="17" idx="2"/>
          </p:cNvCxnSpPr>
          <p:nvPr/>
        </p:nvCxnSpPr>
        <p:spPr>
          <a:xfrm flipV="1">
            <a:off x="8384458" y="3735139"/>
            <a:ext cx="286449" cy="1797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8F77629D-4C6D-4B69-8796-ED7EDB62830F}"/>
              </a:ext>
            </a:extLst>
          </p:cNvPr>
          <p:cNvCxnSpPr>
            <a:cxnSpLocks/>
            <a:stCxn id="83" idx="6"/>
            <a:endCxn id="93" idx="2"/>
          </p:cNvCxnSpPr>
          <p:nvPr/>
        </p:nvCxnSpPr>
        <p:spPr>
          <a:xfrm flipV="1">
            <a:off x="5121638" y="2622323"/>
            <a:ext cx="395143" cy="8982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33812BC-449D-45C7-B9E2-EDFADA903424}"/>
              </a:ext>
            </a:extLst>
          </p:cNvPr>
          <p:cNvCxnSpPr>
            <a:cxnSpLocks/>
            <a:stCxn id="92" idx="6"/>
            <a:endCxn id="95" idx="2"/>
          </p:cNvCxnSpPr>
          <p:nvPr/>
        </p:nvCxnSpPr>
        <p:spPr>
          <a:xfrm flipV="1">
            <a:off x="5933602" y="3000192"/>
            <a:ext cx="389220" cy="40716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694E4EF0-9354-41FA-A8BA-CAABD59FD0D3}"/>
              </a:ext>
            </a:extLst>
          </p:cNvPr>
          <p:cNvCxnSpPr>
            <a:cxnSpLocks/>
            <a:stCxn id="91" idx="6"/>
            <a:endCxn id="97" idx="2"/>
          </p:cNvCxnSpPr>
          <p:nvPr/>
        </p:nvCxnSpPr>
        <p:spPr>
          <a:xfrm>
            <a:off x="5933602" y="4217418"/>
            <a:ext cx="389220" cy="39786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8D54BB0-9628-470C-B3D2-FFB43AEC56BE}"/>
              </a:ext>
            </a:extLst>
          </p:cNvPr>
          <p:cNvCxnSpPr>
            <a:cxnSpLocks/>
            <a:stCxn id="90" idx="6"/>
            <a:endCxn id="98" idx="2"/>
          </p:cNvCxnSpPr>
          <p:nvPr/>
        </p:nvCxnSpPr>
        <p:spPr>
          <a:xfrm>
            <a:off x="5947898" y="4979225"/>
            <a:ext cx="374924" cy="4002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F152B19-924B-407D-AC68-A709462CC707}"/>
              </a:ext>
            </a:extLst>
          </p:cNvPr>
          <p:cNvCxnSpPr>
            <a:cxnSpLocks/>
            <a:stCxn id="81" idx="6"/>
            <a:endCxn id="89" idx="2"/>
          </p:cNvCxnSpPr>
          <p:nvPr/>
        </p:nvCxnSpPr>
        <p:spPr>
          <a:xfrm>
            <a:off x="5121639" y="4780605"/>
            <a:ext cx="376743" cy="8969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160E6A3-79F4-4D55-8DB2-55A1F623ED29}"/>
              </a:ext>
            </a:extLst>
          </p:cNvPr>
          <p:cNvCxnSpPr>
            <a:cxnSpLocks/>
            <a:stCxn id="89" idx="6"/>
            <a:endCxn id="97" idx="2"/>
          </p:cNvCxnSpPr>
          <p:nvPr/>
        </p:nvCxnSpPr>
        <p:spPr>
          <a:xfrm flipV="1">
            <a:off x="5927541" y="4615287"/>
            <a:ext cx="395281" cy="106227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2213DF1-0745-4D29-9B3A-EA871DF659E7}"/>
              </a:ext>
            </a:extLst>
          </p:cNvPr>
          <p:cNvCxnSpPr>
            <a:cxnSpLocks/>
            <a:stCxn id="97" idx="6"/>
            <a:endCxn id="121" idx="2"/>
          </p:cNvCxnSpPr>
          <p:nvPr/>
        </p:nvCxnSpPr>
        <p:spPr>
          <a:xfrm flipV="1">
            <a:off x="6751981" y="3997768"/>
            <a:ext cx="377707" cy="61751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120C7A0-9E9F-4AB4-A16A-FE44579EB6A3}"/>
              </a:ext>
            </a:extLst>
          </p:cNvPr>
          <p:cNvCxnSpPr>
            <a:cxnSpLocks/>
            <a:stCxn id="95" idx="6"/>
            <a:endCxn id="123" idx="2"/>
          </p:cNvCxnSpPr>
          <p:nvPr/>
        </p:nvCxnSpPr>
        <p:spPr>
          <a:xfrm flipV="1">
            <a:off x="6751981" y="2550099"/>
            <a:ext cx="368481" cy="4500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9C8C8E70-FA58-4F32-8554-375078892C5F}"/>
              </a:ext>
            </a:extLst>
          </p:cNvPr>
          <p:cNvCxnSpPr>
            <a:cxnSpLocks/>
            <a:stCxn id="97" idx="6"/>
            <a:endCxn id="120" idx="2"/>
          </p:cNvCxnSpPr>
          <p:nvPr/>
        </p:nvCxnSpPr>
        <p:spPr>
          <a:xfrm>
            <a:off x="6751981" y="4615287"/>
            <a:ext cx="374924" cy="1870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131401B-B240-4DFB-94A5-B41CDAB8F12C}"/>
              </a:ext>
            </a:extLst>
          </p:cNvPr>
          <p:cNvCxnSpPr>
            <a:cxnSpLocks/>
            <a:stCxn id="95" idx="6"/>
            <a:endCxn id="122" idx="2"/>
          </p:cNvCxnSpPr>
          <p:nvPr/>
        </p:nvCxnSpPr>
        <p:spPr>
          <a:xfrm>
            <a:off x="6751981" y="3000192"/>
            <a:ext cx="369209" cy="21457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EF0BFBD2-8BB6-42F8-8326-73FDF7907C67}"/>
              </a:ext>
            </a:extLst>
          </p:cNvPr>
          <p:cNvCxnSpPr>
            <a:cxnSpLocks/>
            <a:stCxn id="98" idx="6"/>
            <a:endCxn id="99" idx="2"/>
          </p:cNvCxnSpPr>
          <p:nvPr/>
        </p:nvCxnSpPr>
        <p:spPr>
          <a:xfrm>
            <a:off x="6751981" y="5379499"/>
            <a:ext cx="374924" cy="1737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9373CB90-C65B-4701-93BD-AF3CA2D71756}"/>
              </a:ext>
            </a:extLst>
          </p:cNvPr>
          <p:cNvCxnSpPr>
            <a:cxnSpLocks/>
            <a:stCxn id="98" idx="6"/>
            <a:endCxn id="120" idx="2"/>
          </p:cNvCxnSpPr>
          <p:nvPr/>
        </p:nvCxnSpPr>
        <p:spPr>
          <a:xfrm flipV="1">
            <a:off x="6751981" y="4802361"/>
            <a:ext cx="374924" cy="5771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230B969A-B9E0-4D8B-B88F-E2D1080D96FE}"/>
              </a:ext>
            </a:extLst>
          </p:cNvPr>
          <p:cNvCxnSpPr>
            <a:cxnSpLocks/>
            <a:stCxn id="120" idx="6"/>
            <a:endCxn id="103" idx="2"/>
          </p:cNvCxnSpPr>
          <p:nvPr/>
        </p:nvCxnSpPr>
        <p:spPr>
          <a:xfrm flipV="1">
            <a:off x="7556064" y="4768587"/>
            <a:ext cx="395281" cy="337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CFA14917-E9FA-47D6-B5D6-21B3B49CA6D0}"/>
              </a:ext>
            </a:extLst>
          </p:cNvPr>
          <p:cNvCxnSpPr>
            <a:cxnSpLocks/>
            <a:stCxn id="99" idx="6"/>
            <a:endCxn id="103" idx="2"/>
          </p:cNvCxnSpPr>
          <p:nvPr/>
        </p:nvCxnSpPr>
        <p:spPr>
          <a:xfrm flipV="1">
            <a:off x="7556064" y="4768587"/>
            <a:ext cx="395281" cy="7846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94BDA99B-56D2-4188-8D12-74853E6832F2}"/>
              </a:ext>
            </a:extLst>
          </p:cNvPr>
          <p:cNvCxnSpPr>
            <a:cxnSpLocks/>
            <a:stCxn id="121" idx="6"/>
            <a:endCxn id="124" idx="2"/>
          </p:cNvCxnSpPr>
          <p:nvPr/>
        </p:nvCxnSpPr>
        <p:spPr>
          <a:xfrm flipV="1">
            <a:off x="7558847" y="3914853"/>
            <a:ext cx="396452" cy="829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FB8C203-10AF-47F1-9985-8E22E7886FFF}"/>
              </a:ext>
            </a:extLst>
          </p:cNvPr>
          <p:cNvCxnSpPr>
            <a:cxnSpLocks/>
            <a:stCxn id="91" idx="6"/>
            <a:endCxn id="96" idx="2"/>
          </p:cNvCxnSpPr>
          <p:nvPr/>
        </p:nvCxnSpPr>
        <p:spPr>
          <a:xfrm flipV="1">
            <a:off x="5933602" y="3822782"/>
            <a:ext cx="389220" cy="3946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34834795-913F-4691-8E89-87A1EFABB4EE}"/>
              </a:ext>
            </a:extLst>
          </p:cNvPr>
          <p:cNvCxnSpPr>
            <a:cxnSpLocks/>
            <a:stCxn id="123" idx="6"/>
            <a:endCxn id="125" idx="2"/>
          </p:cNvCxnSpPr>
          <p:nvPr/>
        </p:nvCxnSpPr>
        <p:spPr>
          <a:xfrm>
            <a:off x="7549621" y="2550099"/>
            <a:ext cx="396695" cy="5827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215534C0-0802-4386-929F-6ECA887C7224}"/>
              </a:ext>
            </a:extLst>
          </p:cNvPr>
          <p:cNvCxnSpPr>
            <a:cxnSpLocks/>
            <a:stCxn id="123" idx="6"/>
            <a:endCxn id="132" idx="2"/>
          </p:cNvCxnSpPr>
          <p:nvPr/>
        </p:nvCxnSpPr>
        <p:spPr>
          <a:xfrm flipV="1">
            <a:off x="7549621" y="2343428"/>
            <a:ext cx="408202" cy="2066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B5191FF2-27BB-43D6-87D5-2878CDDFC46B}"/>
              </a:ext>
            </a:extLst>
          </p:cNvPr>
          <p:cNvCxnSpPr>
            <a:cxnSpLocks/>
            <a:stCxn id="132" idx="6"/>
            <a:endCxn id="131" idx="2"/>
          </p:cNvCxnSpPr>
          <p:nvPr/>
        </p:nvCxnSpPr>
        <p:spPr>
          <a:xfrm>
            <a:off x="8386982" y="2343428"/>
            <a:ext cx="279432" cy="1706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60F98324-A219-4A76-A47E-8765831AB308}"/>
              </a:ext>
            </a:extLst>
          </p:cNvPr>
          <p:cNvCxnSpPr>
            <a:cxnSpLocks/>
            <a:stCxn id="132" idx="6"/>
            <a:endCxn id="130" idx="2"/>
          </p:cNvCxnSpPr>
          <p:nvPr/>
        </p:nvCxnSpPr>
        <p:spPr>
          <a:xfrm>
            <a:off x="8386982" y="2343428"/>
            <a:ext cx="279433" cy="7246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22F0D737-06C6-4CE8-ACB8-DBBD3063D8DC}"/>
              </a:ext>
            </a:extLst>
          </p:cNvPr>
          <p:cNvCxnSpPr>
            <a:cxnSpLocks/>
            <a:stCxn id="125" idx="6"/>
            <a:endCxn id="17" idx="2"/>
          </p:cNvCxnSpPr>
          <p:nvPr/>
        </p:nvCxnSpPr>
        <p:spPr>
          <a:xfrm>
            <a:off x="8375475" y="3132877"/>
            <a:ext cx="295432" cy="6022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A3F1DC22-FFD3-4602-BA23-7D0A6B0C901E}"/>
              </a:ext>
            </a:extLst>
          </p:cNvPr>
          <p:cNvCxnSpPr>
            <a:cxnSpLocks/>
            <a:stCxn id="125" idx="6"/>
            <a:endCxn id="130" idx="2"/>
          </p:cNvCxnSpPr>
          <p:nvPr/>
        </p:nvCxnSpPr>
        <p:spPr>
          <a:xfrm flipV="1">
            <a:off x="8375475" y="3068065"/>
            <a:ext cx="290940" cy="6481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B7E4C3D3-0102-446E-B6B0-D59E8FADD10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400012" y="3735139"/>
            <a:ext cx="270895" cy="10295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3671FE04-AE62-41FC-84E4-A700BAE2A353}"/>
              </a:ext>
            </a:extLst>
          </p:cNvPr>
          <p:cNvCxnSpPr>
            <a:cxnSpLocks/>
            <a:stCxn id="103" idx="6"/>
            <a:endCxn id="129" idx="2"/>
          </p:cNvCxnSpPr>
          <p:nvPr/>
        </p:nvCxnSpPr>
        <p:spPr>
          <a:xfrm>
            <a:off x="8380504" y="4768587"/>
            <a:ext cx="288138" cy="4252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0C90EDA2-91EF-4ABD-8346-877AEC20AF10}"/>
              </a:ext>
            </a:extLst>
          </p:cNvPr>
          <p:cNvCxnSpPr>
            <a:cxnSpLocks/>
            <a:stCxn id="124" idx="6"/>
            <a:endCxn id="128" idx="2"/>
          </p:cNvCxnSpPr>
          <p:nvPr/>
        </p:nvCxnSpPr>
        <p:spPr>
          <a:xfrm>
            <a:off x="8384458" y="3914853"/>
            <a:ext cx="286449" cy="55288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Slide Number Placeholder 161">
            <a:extLst>
              <a:ext uri="{FF2B5EF4-FFF2-40B4-BE49-F238E27FC236}">
                <a16:creationId xmlns:a16="http://schemas.microsoft.com/office/drawing/2014/main" id="{96526EF7-E672-4010-9747-E24F1679F5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51228" y="6356350"/>
            <a:ext cx="4188372" cy="365125"/>
          </a:xfrm>
        </p:spPr>
        <p:txBody>
          <a:bodyPr/>
          <a:lstStyle/>
          <a:p>
            <a:r>
              <a:rPr lang="ru-RU" altLang="en-NL" dirty="0">
                <a:latin typeface="NotesEsa" panose="02000506030000020004" pitchFamily="50" charset="0"/>
              </a:rPr>
              <a:t>Как устроена </a:t>
            </a:r>
            <a:r>
              <a:rPr lang="en-US" altLang="en-NL" dirty="0">
                <a:latin typeface="NotesEsa" panose="02000506030000020004" pitchFamily="50" charset="0"/>
              </a:rPr>
              <a:t>Mask R-CNN</a:t>
            </a:r>
            <a:r>
              <a:rPr lang="en-US" dirty="0"/>
              <a:t> | </a:t>
            </a:r>
            <a:fld id="{F34D3DCD-47BE-4319-A7F0-A31F07C0E15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70CA84C-CC94-0549-B3DD-2B498B2B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0" y="2918297"/>
            <a:ext cx="2553216" cy="21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5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B4D7C-2ADF-4234-84FF-C24A6195B5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Технологический стек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 | </a:t>
            </a:r>
            <a:fld id="{F34D3DCD-47BE-4319-A7F0-A31F07C0E15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529A75-D811-48CF-AE91-5C25BAB67A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210" y="199481"/>
            <a:ext cx="8727670" cy="862012"/>
          </a:xfrm>
        </p:spPr>
        <p:txBody>
          <a:bodyPr/>
          <a:lstStyle/>
          <a:p>
            <a:r>
              <a:rPr lang="ru-RU" sz="4400" b="0" kern="1200" dirty="0">
                <a:solidFill>
                  <a:srgbClr val="FFFFFF"/>
                </a:solidFill>
              </a:rPr>
              <a:t>Технологический стек</a:t>
            </a:r>
            <a:endParaRPr lang="en-NL" altLang="en-NL" sz="4400">
              <a:latin typeface="NotesEsa" panose="02000506030000020004" pitchFamily="50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13AF46-F687-47DB-901A-0CCD2E0BC37A}"/>
              </a:ext>
            </a:extLst>
          </p:cNvPr>
          <p:cNvCxnSpPr>
            <a:cxnSpLocks/>
          </p:cNvCxnSpPr>
          <p:nvPr/>
        </p:nvCxnSpPr>
        <p:spPr>
          <a:xfrm>
            <a:off x="-142153" y="1016696"/>
            <a:ext cx="5803365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6EC2445-4E71-46D4-B9B2-A9D32E61E48B}"/>
              </a:ext>
            </a:extLst>
          </p:cNvPr>
          <p:cNvGrpSpPr/>
          <p:nvPr/>
        </p:nvGrpSpPr>
        <p:grpSpPr>
          <a:xfrm>
            <a:off x="1314334" y="1600001"/>
            <a:ext cx="1367314" cy="1893132"/>
            <a:chOff x="1088590" y="1562339"/>
            <a:chExt cx="1367314" cy="1893132"/>
          </a:xfrm>
        </p:grpSpPr>
        <p:pic>
          <p:nvPicPr>
            <p:cNvPr id="13" name="Picture 12" descr="Shape&#10;&#10;Description automatically generated">
              <a:extLst>
                <a:ext uri="{FF2B5EF4-FFF2-40B4-BE49-F238E27FC236}">
                  <a16:creationId xmlns:a16="http://schemas.microsoft.com/office/drawing/2014/main" id="{B330636C-B29D-4A64-9FE3-50CBC05D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90" y="1562339"/>
              <a:ext cx="1367314" cy="14630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7AA004-C7CF-48BE-9614-810606BED43B}"/>
                </a:ext>
              </a:extLst>
            </p:cNvPr>
            <p:cNvSpPr txBox="1"/>
            <p:nvPr/>
          </p:nvSpPr>
          <p:spPr>
            <a:xfrm>
              <a:off x="1164260" y="3086139"/>
              <a:ext cx="1215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chemeClr val="bg1"/>
                  </a:solidFill>
                  <a:latin typeface="+mj-lt"/>
                </a:rPr>
                <a:t>TensorFlow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F466649-B42C-457A-8F8C-330EC67C241D}"/>
              </a:ext>
            </a:extLst>
          </p:cNvPr>
          <p:cNvGrpSpPr/>
          <p:nvPr/>
        </p:nvGrpSpPr>
        <p:grpSpPr>
          <a:xfrm>
            <a:off x="3845063" y="1598782"/>
            <a:ext cx="1468756" cy="1900240"/>
            <a:chOff x="3283247" y="1561120"/>
            <a:chExt cx="1468756" cy="1900240"/>
          </a:xfrm>
        </p:grpSpPr>
        <p:pic>
          <p:nvPicPr>
            <p:cNvPr id="1034" name="Picture 10" descr="Python Logo transparent PNG - StickPNG">
              <a:extLst>
                <a:ext uri="{FF2B5EF4-FFF2-40B4-BE49-F238E27FC236}">
                  <a16:creationId xmlns:a16="http://schemas.microsoft.com/office/drawing/2014/main" id="{B7C0E669-4FAC-4C4B-A818-1C815811D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247" y="1561120"/>
              <a:ext cx="1468756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A600A5-6D92-41D4-BA23-2C6ABEC49C34}"/>
                </a:ext>
              </a:extLst>
            </p:cNvPr>
            <p:cNvSpPr txBox="1"/>
            <p:nvPr/>
          </p:nvSpPr>
          <p:spPr>
            <a:xfrm>
              <a:off x="3606102" y="3092028"/>
              <a:ext cx="823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chemeClr val="bg1"/>
                  </a:solidFill>
                  <a:latin typeface="+mj-lt"/>
                </a:rPr>
                <a:t>Python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922908-2F3C-4CF9-8DED-FCCB663E7EF4}"/>
              </a:ext>
            </a:extLst>
          </p:cNvPr>
          <p:cNvGrpSpPr/>
          <p:nvPr/>
        </p:nvGrpSpPr>
        <p:grpSpPr>
          <a:xfrm>
            <a:off x="6477234" y="1563359"/>
            <a:ext cx="1530976" cy="1929774"/>
            <a:chOff x="5703112" y="1525697"/>
            <a:chExt cx="1530976" cy="192977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BB2D59E-7C01-4EB7-BC0F-06919A0D5D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238"/>
            <a:stretch/>
          </p:blipFill>
          <p:spPr bwMode="auto">
            <a:xfrm>
              <a:off x="5703112" y="1525697"/>
              <a:ext cx="1530976" cy="14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0811EB-6447-434F-A59F-467C6CB6A967}"/>
                </a:ext>
              </a:extLst>
            </p:cNvPr>
            <p:cNvSpPr txBox="1"/>
            <p:nvPr/>
          </p:nvSpPr>
          <p:spPr>
            <a:xfrm>
              <a:off x="6029570" y="3086139"/>
              <a:ext cx="878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>
                  <a:solidFill>
                    <a:schemeClr val="bg1"/>
                  </a:solidFill>
                  <a:latin typeface="+mj-lt"/>
                </a:rPr>
                <a:t>OpenCV</a:t>
              </a:r>
            </a:p>
          </p:txBody>
        </p:sp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E319A989-1155-FC42-AC24-961BDE1EFB0C}"/>
              </a:ext>
            </a:extLst>
          </p:cNvPr>
          <p:cNvSpPr txBox="1"/>
          <p:nvPr/>
        </p:nvSpPr>
        <p:spPr>
          <a:xfrm>
            <a:off x="9516882" y="3127008"/>
            <a:ext cx="90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  <a:latin typeface="+mj-lt"/>
              </a:rPr>
              <a:t>Pytorch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487A5F0-44B6-AF43-9F26-FE43A9EE8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720" y="1436347"/>
            <a:ext cx="1727200" cy="1727200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76D8FEEC-DD9D-5B4A-A0EA-847A67B49CCE}"/>
              </a:ext>
            </a:extLst>
          </p:cNvPr>
          <p:cNvSpPr txBox="1"/>
          <p:nvPr/>
        </p:nvSpPr>
        <p:spPr>
          <a:xfrm>
            <a:off x="2894929" y="52889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+mj-lt"/>
              </a:rPr>
              <a:t>Github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oup 24">
            <a:extLst>
              <a:ext uri="{FF2B5EF4-FFF2-40B4-BE49-F238E27FC236}">
                <a16:creationId xmlns:a16="http://schemas.microsoft.com/office/drawing/2014/main" id="{DC765648-82E2-BF4E-9016-E39000788EFC}"/>
              </a:ext>
            </a:extLst>
          </p:cNvPr>
          <p:cNvGrpSpPr/>
          <p:nvPr/>
        </p:nvGrpSpPr>
        <p:grpSpPr>
          <a:xfrm>
            <a:off x="7941889" y="4244773"/>
            <a:ext cx="1598930" cy="1445051"/>
            <a:chOff x="4364495" y="4591693"/>
            <a:chExt cx="1598930" cy="1445051"/>
          </a:xfrm>
        </p:grpSpPr>
        <p:pic>
          <p:nvPicPr>
            <p:cNvPr id="22" name="Picture 6" descr="Docker Logos and Photos | Docker">
              <a:extLst>
                <a:ext uri="{FF2B5EF4-FFF2-40B4-BE49-F238E27FC236}">
                  <a16:creationId xmlns:a16="http://schemas.microsoft.com/office/drawing/2014/main" id="{55D32912-C19A-674A-A74D-46101936BD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927"/>
            <a:stretch/>
          </p:blipFill>
          <p:spPr bwMode="auto">
            <a:xfrm>
              <a:off x="4364495" y="4591693"/>
              <a:ext cx="1598930" cy="931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645908CD-01E5-504F-8F19-11546D44DC8D}"/>
                </a:ext>
              </a:extLst>
            </p:cNvPr>
            <p:cNvSpPr txBox="1"/>
            <p:nvPr/>
          </p:nvSpPr>
          <p:spPr>
            <a:xfrm>
              <a:off x="4770198" y="5667412"/>
              <a:ext cx="787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Docker</a:t>
              </a:r>
            </a:p>
          </p:txBody>
        </p:sp>
      </p:grp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25CA171D-0630-3448-8B92-A53F8BD3F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3411" y="4244773"/>
            <a:ext cx="865320" cy="86532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BF2F1876-A7A6-4E4F-B203-0F739EE182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9060" y="4208154"/>
            <a:ext cx="967896" cy="967896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34C305D1-AC98-1F4C-9D23-686A86AC8D70}"/>
              </a:ext>
            </a:extLst>
          </p:cNvPr>
          <p:cNvSpPr txBox="1"/>
          <p:nvPr/>
        </p:nvSpPr>
        <p:spPr>
          <a:xfrm>
            <a:off x="5609246" y="5329963"/>
            <a:ext cx="78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4581551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42C4B-BCA9-4532-9B99-842AA59117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49407" y="6356350"/>
            <a:ext cx="2990193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FFFFFF"/>
                </a:solidFill>
                <a:latin typeface="NotesEsa"/>
              </a:rPr>
              <a:t>Как мы тренировали?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 | </a:t>
            </a:r>
            <a:fld id="{F34D3DCD-47BE-4319-A7F0-A31F07C0E150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34FBC-3359-4151-8004-6B5BBA594B16}"/>
              </a:ext>
            </a:extLst>
          </p:cNvPr>
          <p:cNvSpPr txBox="1"/>
          <p:nvPr/>
        </p:nvSpPr>
        <p:spPr>
          <a:xfrm>
            <a:off x="-3629033" y="3448595"/>
            <a:ext cx="2997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n-ea"/>
                <a:cs typeface="+mn-cs"/>
              </a:rPr>
              <a:t>Develop an emotion recognition system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B40F6-1846-4382-8452-86238F4F180F}"/>
              </a:ext>
            </a:extLst>
          </p:cNvPr>
          <p:cNvGrpSpPr/>
          <p:nvPr/>
        </p:nvGrpSpPr>
        <p:grpSpPr>
          <a:xfrm>
            <a:off x="-3148828" y="1888427"/>
            <a:ext cx="2036712" cy="1619186"/>
            <a:chOff x="5147608" y="77475"/>
            <a:chExt cx="2409346" cy="1915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A561DC-34F0-4504-A5FA-B6DEC199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7790">
              <a:off x="5147608" y="77475"/>
              <a:ext cx="2409346" cy="1915430"/>
            </a:xfrm>
            <a:prstGeom prst="rect">
              <a:avLst/>
            </a:prstGeom>
            <a:effectLst>
              <a:outerShdw blurRad="50800" dist="50800" dir="5400000" sx="105000" sy="105000" algn="ctr" rotWithShape="0">
                <a:srgbClr val="000000">
                  <a:alpha val="26000"/>
                </a:srgb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C72EF4-E59A-4486-A4DC-9B3EF0FB9020}"/>
                </a:ext>
              </a:extLst>
            </p:cNvPr>
            <p:cNvGrpSpPr/>
            <p:nvPr/>
          </p:nvGrpSpPr>
          <p:grpSpPr>
            <a:xfrm>
              <a:off x="5644749" y="496704"/>
              <a:ext cx="1415063" cy="971707"/>
              <a:chOff x="3868972" y="485269"/>
              <a:chExt cx="1415063" cy="97170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98D2BC-6777-48C1-9198-51DE4822D343}"/>
                  </a:ext>
                </a:extLst>
              </p:cNvPr>
              <p:cNvSpPr/>
              <p:nvPr/>
            </p:nvSpPr>
            <p:spPr>
              <a:xfrm>
                <a:off x="3868972" y="485269"/>
                <a:ext cx="1415063" cy="97170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/>
                  <a:ea typeface="+mn-ea"/>
                  <a:cs typeface="+mn-cs"/>
                </a:endParaRPr>
              </a:p>
            </p:txBody>
          </p:sp>
          <p:pic>
            <p:nvPicPr>
              <p:cNvPr id="10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9EE6E59C-E268-4EC9-A906-4FBD511C6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0018" y="613406"/>
                <a:ext cx="843569" cy="84357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CFCBCEC-C9E2-4B47-AA1D-65EE434F20A5}"/>
                  </a:ext>
                </a:extLst>
              </p:cNvPr>
              <p:cNvSpPr/>
              <p:nvPr/>
            </p:nvSpPr>
            <p:spPr>
              <a:xfrm>
                <a:off x="4348436" y="791408"/>
                <a:ext cx="469190" cy="4583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21B2B07-65B1-427A-A19E-D88B3100CC7E}"/>
              </a:ext>
            </a:extLst>
          </p:cNvPr>
          <p:cNvSpPr txBox="1"/>
          <p:nvPr/>
        </p:nvSpPr>
        <p:spPr>
          <a:xfrm>
            <a:off x="-3953635" y="4369118"/>
            <a:ext cx="3953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Challenges: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New Domain (AI)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Hardware constraint: Raspberry Pi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Project constraint: 10-week project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Product constraints: public datasets and opensource software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8FD9FBE-3E7B-4D77-B0D9-6B4FD9864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210" y="199481"/>
            <a:ext cx="8727670" cy="862012"/>
          </a:xfrm>
        </p:spPr>
        <p:txBody>
          <a:bodyPr/>
          <a:lstStyle/>
          <a:p>
            <a:r>
              <a:rPr lang="ru-RU" altLang="en-NL" sz="4400" dirty="0">
                <a:latin typeface="NotesEsa" panose="02000506030000020004" pitchFamily="50" charset="0"/>
              </a:rPr>
              <a:t>Как мы тренировали?</a:t>
            </a:r>
            <a:endParaRPr lang="en-NL" altLang="en-NL" sz="4400">
              <a:latin typeface="NotesEsa" panose="02000506030000020004" pitchFamily="50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CDD361-DB67-418F-ADF0-1CE9D8AFEC28}"/>
              </a:ext>
            </a:extLst>
          </p:cNvPr>
          <p:cNvCxnSpPr>
            <a:cxnSpLocks/>
          </p:cNvCxnSpPr>
          <p:nvPr/>
        </p:nvCxnSpPr>
        <p:spPr>
          <a:xfrm>
            <a:off x="-142153" y="1016696"/>
            <a:ext cx="5760633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F33186-D7D7-4058-BCAF-DFBF1A0F0043}"/>
              </a:ext>
            </a:extLst>
          </p:cNvPr>
          <p:cNvGrpSpPr/>
          <p:nvPr/>
        </p:nvGrpSpPr>
        <p:grpSpPr>
          <a:xfrm>
            <a:off x="2153543" y="2822979"/>
            <a:ext cx="1611340" cy="1920322"/>
            <a:chOff x="2071338" y="2604023"/>
            <a:chExt cx="1611340" cy="1920322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46C9CC71-439B-4C3D-ABE2-23B485CE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2257" y="2604023"/>
              <a:ext cx="1509500" cy="1509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AD44A2-E690-404E-BCCB-06F2E4B8C5E0}"/>
                </a:ext>
              </a:extLst>
            </p:cNvPr>
            <p:cNvSpPr txBox="1"/>
            <p:nvPr/>
          </p:nvSpPr>
          <p:spPr>
            <a:xfrm>
              <a:off x="2071338" y="4062680"/>
              <a:ext cx="1611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Личный </a:t>
              </a: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PC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815992-E531-4417-9D32-53F2B540160C}"/>
              </a:ext>
            </a:extLst>
          </p:cNvPr>
          <p:cNvGrpSpPr/>
          <p:nvPr/>
        </p:nvGrpSpPr>
        <p:grpSpPr>
          <a:xfrm>
            <a:off x="8153898" y="2381942"/>
            <a:ext cx="2201090" cy="2361359"/>
            <a:chOff x="8945879" y="2268802"/>
            <a:chExt cx="2201090" cy="2361359"/>
          </a:xfrm>
        </p:grpSpPr>
        <p:pic>
          <p:nvPicPr>
            <p:cNvPr id="2050" name="Picture 2" descr="Show notebooks in Drive">
              <a:extLst>
                <a:ext uri="{FF2B5EF4-FFF2-40B4-BE49-F238E27FC236}">
                  <a16:creationId xmlns:a16="http://schemas.microsoft.com/office/drawing/2014/main" id="{3E580634-1C2C-4BD9-954A-F615017BB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879" y="2268802"/>
              <a:ext cx="2201090" cy="2201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052B8B-DD8F-4B2B-92AB-22D1B186AAF4}"/>
                </a:ext>
              </a:extLst>
            </p:cNvPr>
            <p:cNvSpPr txBox="1"/>
            <p:nvPr/>
          </p:nvSpPr>
          <p:spPr>
            <a:xfrm>
              <a:off x="9137650" y="4168496"/>
              <a:ext cx="1817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Google </a:t>
              </a:r>
              <a:r>
                <a:rPr lang="en-US" sz="2400" dirty="0" err="1">
                  <a:solidFill>
                    <a:schemeClr val="bg1"/>
                  </a:solidFill>
                  <a:latin typeface="+mj-lt"/>
                </a:rPr>
                <a:t>Colab</a:t>
              </a:r>
              <a:endParaRPr 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Afbeelding 1">
            <a:extLst>
              <a:ext uri="{FF2B5EF4-FFF2-40B4-BE49-F238E27FC236}">
                <a16:creationId xmlns:a16="http://schemas.microsoft.com/office/drawing/2014/main" id="{D310942B-1783-C443-9225-3BED1BE4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851" y="2719576"/>
            <a:ext cx="1740006" cy="1740006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211CD586-2172-B243-AC40-F760B4D72DAB}"/>
              </a:ext>
            </a:extLst>
          </p:cNvPr>
          <p:cNvSpPr txBox="1"/>
          <p:nvPr/>
        </p:nvSpPr>
        <p:spPr>
          <a:xfrm>
            <a:off x="5391140" y="4281636"/>
            <a:ext cx="151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Tesla A100</a:t>
            </a:r>
          </a:p>
        </p:txBody>
      </p:sp>
    </p:spTree>
    <p:extLst>
      <p:ext uri="{BB962C8B-B14F-4D97-AF65-F5344CB8AC3E}">
        <p14:creationId xmlns:p14="http://schemas.microsoft.com/office/powerpoint/2010/main" val="15264814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1769F-BE52-4241-92E0-9FF278EF7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09046" y="6282777"/>
            <a:ext cx="3783106" cy="501650"/>
          </a:xfrm>
        </p:spPr>
        <p:txBody>
          <a:bodyPr/>
          <a:lstStyle/>
          <a:p>
            <a:r>
              <a:rPr lang="ru-RU" altLang="x-none" kern="0" dirty="0">
                <a:solidFill>
                  <a:srgbClr val="FFFFFF"/>
                </a:solidFill>
                <a:latin typeface="NotesEsa" panose="02000506030000020004" pitchFamily="50" charset="0"/>
              </a:rPr>
              <a:t>Архитектурный</a:t>
            </a:r>
            <a:r>
              <a:rPr lang="en-US" altLang="x-none" kern="0" dirty="0">
                <a:solidFill>
                  <a:srgbClr val="FFFFFF"/>
                </a:solidFill>
                <a:latin typeface="NotesEsa" panose="02000506030000020004" pitchFamily="50" charset="0"/>
              </a:rPr>
              <a:t> Pipeline</a:t>
            </a:r>
            <a:r>
              <a:rPr lang="en-US" dirty="0"/>
              <a:t>| </a:t>
            </a:r>
            <a:fld id="{F34D3DCD-47BE-4319-A7F0-A31F07C0E15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0488DA-5318-4081-8107-5262946AE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10" y="199481"/>
            <a:ext cx="8174621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5pPr>
            <a:lvl6pPr marL="457212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6pPr>
            <a:lvl7pPr marL="914423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7pPr>
            <a:lvl8pPr marL="1371634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8pPr>
            <a:lvl9pPr marL="1828846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x-none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j-ea"/>
                <a:cs typeface="+mj-cs"/>
              </a:rPr>
              <a:t>Архитектурный</a:t>
            </a:r>
            <a:r>
              <a:rPr kumimoji="0" lang="en-US" altLang="x-none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j-ea"/>
                <a:cs typeface="+mj-cs"/>
              </a:rPr>
              <a:t> Pipeline</a:t>
            </a:r>
            <a:endParaRPr kumimoji="0" lang="x-none" altLang="x-none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7B3473-970C-4726-914D-6101588A2843}"/>
              </a:ext>
            </a:extLst>
          </p:cNvPr>
          <p:cNvCxnSpPr>
            <a:cxnSpLocks/>
          </p:cNvCxnSpPr>
          <p:nvPr/>
        </p:nvCxnSpPr>
        <p:spPr>
          <a:xfrm>
            <a:off x="-142153" y="1016696"/>
            <a:ext cx="6568353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B50BE47-5E3F-4C4A-BDA5-4475F28E6C8C}"/>
              </a:ext>
            </a:extLst>
          </p:cNvPr>
          <p:cNvSpPr/>
          <p:nvPr/>
        </p:nvSpPr>
        <p:spPr>
          <a:xfrm>
            <a:off x="5142908" y="3185653"/>
            <a:ext cx="1828800" cy="1143000"/>
          </a:xfrm>
          <a:prstGeom prst="rect">
            <a:avLst/>
          </a:prstGeom>
          <a:solidFill>
            <a:srgbClr val="FBAB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EDDF5-D1AC-4469-9D9F-7E09F19D5041}"/>
              </a:ext>
            </a:extLst>
          </p:cNvPr>
          <p:cNvSpPr/>
          <p:nvPr/>
        </p:nvSpPr>
        <p:spPr>
          <a:xfrm>
            <a:off x="7831498" y="3183043"/>
            <a:ext cx="1828800" cy="1145610"/>
          </a:xfrm>
          <a:prstGeom prst="rect">
            <a:avLst/>
          </a:prstGeom>
          <a:solidFill>
            <a:srgbClr val="009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6F9C1B-9B45-4E19-A094-F6F56C5A8CB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971708" y="3755848"/>
            <a:ext cx="859790" cy="1305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3EDF2C-5576-4A99-9B7B-AF83ADB7CD02}"/>
              </a:ext>
            </a:extLst>
          </p:cNvPr>
          <p:cNvSpPr txBox="1"/>
          <p:nvPr/>
        </p:nvSpPr>
        <p:spPr>
          <a:xfrm>
            <a:off x="3085332" y="4183548"/>
            <a:ext cx="90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n-ea"/>
                <a:cs typeface="+mn-cs"/>
              </a:rPr>
              <a:t>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E6479-6AF9-458E-94A1-782A3B9E9B5D}"/>
              </a:ext>
            </a:extLst>
          </p:cNvPr>
          <p:cNvSpPr txBox="1"/>
          <p:nvPr/>
        </p:nvSpPr>
        <p:spPr>
          <a:xfrm>
            <a:off x="7866591" y="3525015"/>
            <a:ext cx="179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nl-NL" sz="2400" dirty="0" err="1">
                <a:solidFill>
                  <a:srgbClr val="FFFFFF"/>
                </a:solidFill>
                <a:latin typeface="NotesEsa" panose="02000506030000020004" pitchFamily="50" charset="0"/>
              </a:rPr>
              <a:t>Mask</a:t>
            </a:r>
            <a:r>
              <a:rPr lang="nl-NL" sz="2400" dirty="0">
                <a:solidFill>
                  <a:srgbClr val="FFFFFF"/>
                </a:solidFill>
                <a:latin typeface="NotesEsa" panose="02000506030000020004" pitchFamily="50" charset="0"/>
              </a:rPr>
              <a:t> R-CNN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7BF449-ABCD-4C86-B30E-821D0A139CE9}"/>
              </a:ext>
            </a:extLst>
          </p:cNvPr>
          <p:cNvSpPr txBox="1"/>
          <p:nvPr/>
        </p:nvSpPr>
        <p:spPr>
          <a:xfrm>
            <a:off x="5178002" y="3341655"/>
            <a:ext cx="1758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rPr>
              <a:t>Подготовка данных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4743CBD-A8B7-47F2-AD74-FD6B826E2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41" y="3402307"/>
            <a:ext cx="1688729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5pPr>
            <a:lvl6pPr marL="457212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6pPr>
            <a:lvl7pPr marL="914423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7pPr>
            <a:lvl8pPr marL="1371634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8pPr>
            <a:lvl9pPr marL="1828846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x-none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 panose="02000506030000020004" pitchFamily="50" charset="0"/>
                <a:ea typeface="+mj-ea"/>
                <a:cs typeface="+mj-cs"/>
              </a:rPr>
              <a:t>Фото</a:t>
            </a:r>
            <a:endParaRPr kumimoji="0" lang="x-none" altLang="x-none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D96F7B-99F1-4B14-995B-0C57AB499D14}"/>
              </a:ext>
            </a:extLst>
          </p:cNvPr>
          <p:cNvCxnSpPr>
            <a:cxnSpLocks/>
          </p:cNvCxnSpPr>
          <p:nvPr/>
        </p:nvCxnSpPr>
        <p:spPr>
          <a:xfrm>
            <a:off x="1894017" y="3878246"/>
            <a:ext cx="414837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BC668609-7833-4180-BDBC-70BC9BA49148}"/>
              </a:ext>
            </a:extLst>
          </p:cNvPr>
          <p:cNvSpPr/>
          <p:nvPr/>
        </p:nvSpPr>
        <p:spPr>
          <a:xfrm>
            <a:off x="2461815" y="1961312"/>
            <a:ext cx="372472" cy="3833867"/>
          </a:xfrm>
          <a:prstGeom prst="leftBracket">
            <a:avLst>
              <a:gd name="adj" fmla="val 9289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62D665-8063-4670-BA3D-76DA1DE4A6FD}"/>
              </a:ext>
            </a:extLst>
          </p:cNvPr>
          <p:cNvGrpSpPr/>
          <p:nvPr/>
        </p:nvGrpSpPr>
        <p:grpSpPr>
          <a:xfrm>
            <a:off x="3176564" y="3351364"/>
            <a:ext cx="1931251" cy="808968"/>
            <a:chOff x="3103736" y="3351364"/>
            <a:chExt cx="1931251" cy="808968"/>
          </a:xfrm>
        </p:grpSpPr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F4F55C0E-F447-44E1-9058-DE9BE3EE9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736" y="3351364"/>
              <a:ext cx="808968" cy="808968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4C96170-6AA8-4E88-9A54-31867995266A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912704" y="3755848"/>
              <a:ext cx="1122283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571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675824E0-B52B-4129-B52F-A3948B041E0B}"/>
              </a:ext>
            </a:extLst>
          </p:cNvPr>
          <p:cNvGrpSpPr/>
          <p:nvPr/>
        </p:nvGrpSpPr>
        <p:grpSpPr>
          <a:xfrm>
            <a:off x="297439" y="2245134"/>
            <a:ext cx="6270246" cy="2513413"/>
            <a:chOff x="2191496" y="2020615"/>
            <a:chExt cx="6867043" cy="251341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97636BE-8968-4001-A261-8E4A42413E1A}"/>
                </a:ext>
              </a:extLst>
            </p:cNvPr>
            <p:cNvSpPr/>
            <p:nvPr/>
          </p:nvSpPr>
          <p:spPr>
            <a:xfrm>
              <a:off x="2191496" y="2020615"/>
              <a:ext cx="2131827" cy="11416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/>
                  <a:ea typeface="+mn-ea"/>
                  <a:cs typeface="+mn-cs"/>
                </a:rPr>
                <a:t>Обучение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70EC0F4-3BD5-4157-A208-D7ED462F2D0C}"/>
                </a:ext>
              </a:extLst>
            </p:cNvPr>
            <p:cNvSpPr/>
            <p:nvPr/>
          </p:nvSpPr>
          <p:spPr>
            <a:xfrm>
              <a:off x="2191497" y="3382610"/>
              <a:ext cx="2150097" cy="1151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ru-RU" dirty="0">
                  <a:solidFill>
                    <a:srgbClr val="FFFFFF"/>
                  </a:solidFill>
                </a:rPr>
                <a:t>Тестирование</a:t>
              </a:r>
              <a:r>
                <a:rPr lang="en-US" dirty="0">
                  <a:solidFill>
                    <a:srgbClr val="FFFFFF"/>
                  </a:solidFill>
                </a:rPr>
                <a:t>:</a:t>
              </a:r>
            </a:p>
            <a:p>
              <a:pPr lvl="0" algn="ctr">
                <a:defRPr/>
              </a:pPr>
              <a:r>
                <a:rPr lang="en-US" dirty="0" err="1">
                  <a:solidFill>
                    <a:srgbClr val="FFFFFF"/>
                  </a:solidFill>
                </a:rPr>
                <a:t>AgroCode</a:t>
              </a:r>
              <a:r>
                <a:rPr lang="en-US" dirty="0">
                  <a:solidFill>
                    <a:srgbClr val="FFFFFF"/>
                  </a:solidFill>
                </a:rPr>
                <a:t> dataset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67DB026-0073-4A31-8450-3FBBF9B24AB6}"/>
                </a:ext>
              </a:extLst>
            </p:cNvPr>
            <p:cNvGrpSpPr/>
            <p:nvPr/>
          </p:nvGrpSpPr>
          <p:grpSpPr>
            <a:xfrm>
              <a:off x="5718465" y="2465305"/>
              <a:ext cx="672468" cy="439953"/>
              <a:chOff x="4211108" y="1818137"/>
              <a:chExt cx="672468" cy="439953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E820A0-4E89-4330-8337-90A2E1DBA4C5}"/>
                  </a:ext>
                </a:extLst>
              </p:cNvPr>
              <p:cNvSpPr txBox="1"/>
              <p:nvPr/>
            </p:nvSpPr>
            <p:spPr>
              <a:xfrm>
                <a:off x="4211108" y="1818137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71EBF96-6FE6-4EF7-8759-3CDF8E12DB77}"/>
                  </a:ext>
                </a:extLst>
              </p:cNvPr>
              <p:cNvSpPr txBox="1"/>
              <p:nvPr/>
            </p:nvSpPr>
            <p:spPr>
              <a:xfrm>
                <a:off x="4553036" y="1888758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99FB94-74D4-4BB2-9BB6-F0DB0648D5E3}"/>
                </a:ext>
              </a:extLst>
            </p:cNvPr>
            <p:cNvGrpSpPr/>
            <p:nvPr/>
          </p:nvGrpSpPr>
          <p:grpSpPr>
            <a:xfrm>
              <a:off x="5731509" y="2188782"/>
              <a:ext cx="659423" cy="2027247"/>
              <a:chOff x="4211108" y="160222"/>
              <a:chExt cx="659423" cy="202724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9B0025-30A5-4C7F-B983-EC3B51094D8E}"/>
                  </a:ext>
                </a:extLst>
              </p:cNvPr>
              <p:cNvSpPr txBox="1"/>
              <p:nvPr/>
            </p:nvSpPr>
            <p:spPr>
              <a:xfrm>
                <a:off x="4211108" y="1818137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C6628C3-38FC-4EB4-914E-ED049D0418C7}"/>
                  </a:ext>
                </a:extLst>
              </p:cNvPr>
              <p:cNvSpPr txBox="1"/>
              <p:nvPr/>
            </p:nvSpPr>
            <p:spPr>
              <a:xfrm>
                <a:off x="4539991" y="160222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41D1C6F-0646-494A-BDA3-AA2C6B03B05A}"/>
                </a:ext>
              </a:extLst>
            </p:cNvPr>
            <p:cNvGrpSpPr/>
            <p:nvPr/>
          </p:nvGrpSpPr>
          <p:grpSpPr>
            <a:xfrm>
              <a:off x="6068782" y="3613910"/>
              <a:ext cx="343130" cy="719763"/>
              <a:chOff x="4548381" y="145136"/>
              <a:chExt cx="343130" cy="719763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F6AE695-BDBA-45AC-93E1-E7CC3B0A2A71}"/>
                  </a:ext>
                </a:extLst>
              </p:cNvPr>
              <p:cNvSpPr txBox="1"/>
              <p:nvPr/>
            </p:nvSpPr>
            <p:spPr>
              <a:xfrm>
                <a:off x="4560971" y="495567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DED1C44-D5E7-46E1-93C1-915BFA96304C}"/>
                  </a:ext>
                </a:extLst>
              </p:cNvPr>
              <p:cNvSpPr txBox="1"/>
              <p:nvPr/>
            </p:nvSpPr>
            <p:spPr>
              <a:xfrm>
                <a:off x="4548381" y="145136"/>
                <a:ext cx="3305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rPr>
                  <a:t>…</a:t>
                </a:r>
              </a:p>
            </p:txBody>
          </p:sp>
        </p:grpSp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1C2EA88C-BD92-4C09-96CB-41BD46442D1D}"/>
                </a:ext>
              </a:extLst>
            </p:cNvPr>
            <p:cNvSpPr/>
            <p:nvPr/>
          </p:nvSpPr>
          <p:spPr>
            <a:xfrm>
              <a:off x="8192925" y="2055852"/>
              <a:ext cx="167640" cy="1101571"/>
            </a:xfrm>
            <a:prstGeom prst="rightBrace">
              <a:avLst>
                <a:gd name="adj1" fmla="val 65151"/>
                <a:gd name="adj2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277DFB2-8E62-473D-9933-604E49B44966}"/>
                </a:ext>
              </a:extLst>
            </p:cNvPr>
            <p:cNvSpPr txBox="1"/>
            <p:nvPr/>
          </p:nvSpPr>
          <p:spPr>
            <a:xfrm>
              <a:off x="8412849" y="2406766"/>
              <a:ext cx="63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dirty="0">
                  <a:solidFill>
                    <a:srgbClr val="FFFFFF"/>
                  </a:solidFill>
                  <a:latin typeface="NotesEsa"/>
                </a:rPr>
                <a:t>9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/>
                  <a:ea typeface="+mn-ea"/>
                  <a:cs typeface="+mn-cs"/>
                </a:rPr>
                <a:t>0%</a:t>
              </a:r>
            </a:p>
          </p:txBody>
        </p:sp>
        <p:sp>
          <p:nvSpPr>
            <p:cNvPr id="77" name="Right Brace 76">
              <a:extLst>
                <a:ext uri="{FF2B5EF4-FFF2-40B4-BE49-F238E27FC236}">
                  <a16:creationId xmlns:a16="http://schemas.microsoft.com/office/drawing/2014/main" id="{809151E1-47E5-4E15-9B1D-6CB17BFF2667}"/>
                </a:ext>
              </a:extLst>
            </p:cNvPr>
            <p:cNvSpPr/>
            <p:nvPr/>
          </p:nvSpPr>
          <p:spPr>
            <a:xfrm>
              <a:off x="8199234" y="3432457"/>
              <a:ext cx="167640" cy="1101571"/>
            </a:xfrm>
            <a:prstGeom prst="rightBrace">
              <a:avLst>
                <a:gd name="adj1" fmla="val 65151"/>
                <a:gd name="adj2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95FAA6-E7E5-417F-862F-43BC0FAE57CD}"/>
                </a:ext>
              </a:extLst>
            </p:cNvPr>
            <p:cNvSpPr txBox="1"/>
            <p:nvPr/>
          </p:nvSpPr>
          <p:spPr>
            <a:xfrm>
              <a:off x="8419158" y="3798576"/>
              <a:ext cx="63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/>
                  <a:ea typeface="+mn-ea"/>
                  <a:cs typeface="+mn-cs"/>
                </a:rPr>
                <a:t>0%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FC06-7DCD-48F6-82FD-3AEC0D29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64110" y="6356350"/>
            <a:ext cx="2275490" cy="365125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altLang="x-none" kern="0" dirty="0" err="1">
                <a:solidFill>
                  <a:srgbClr val="FFFFFF"/>
                </a:solidFill>
                <a:latin typeface="NotesEsa" panose="02000506030000020004" pitchFamily="50" charset="0"/>
              </a:rPr>
              <a:t>StrawDI</a:t>
            </a:r>
            <a:r>
              <a:rPr lang="en-US" altLang="x-none" kern="0" dirty="0">
                <a:solidFill>
                  <a:srgbClr val="FFFFFF"/>
                </a:solidFill>
                <a:latin typeface="NotesEsa" panose="02000506030000020004" pitchFamily="50" charset="0"/>
              </a:rPr>
              <a:t> Dataset</a:t>
            </a:r>
            <a:r>
              <a:rPr lang="en-US" dirty="0"/>
              <a:t>| </a:t>
            </a:r>
            <a:fld id="{F34D3DCD-47BE-4319-A7F0-A31F07C0E150}" type="slidenum">
              <a:rPr lang="en-US"/>
              <a:pPr lvl="0" algn="ctr">
                <a:defRPr/>
              </a:pPr>
              <a:t>9</a:t>
            </a:fld>
            <a:endParaRPr lang="x-none" altLang="x-none" b="1" kern="0">
              <a:solidFill>
                <a:srgbClr val="FFFFFF"/>
              </a:solidFill>
              <a:latin typeface="NotesEsa" panose="02000506030000020004" pitchFamily="50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C9C4B1-E246-4B67-B24F-BBBC2D0C8AA0}"/>
              </a:ext>
            </a:extLst>
          </p:cNvPr>
          <p:cNvCxnSpPr>
            <a:cxnSpLocks/>
          </p:cNvCxnSpPr>
          <p:nvPr/>
        </p:nvCxnSpPr>
        <p:spPr>
          <a:xfrm>
            <a:off x="-1" y="862012"/>
            <a:ext cx="12192001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2333BEC4-A6A0-4B93-B5D6-2197DEF6E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0"/>
            <a:ext cx="12192001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5pPr>
            <a:lvl6pPr marL="457212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6pPr>
            <a:lvl7pPr marL="914423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7pPr>
            <a:lvl8pPr marL="1371634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8pPr>
            <a:lvl9pPr marL="1828846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lvl="0" algn="ctr">
              <a:defRPr/>
            </a:pPr>
            <a:r>
              <a:rPr lang="en-US" altLang="x-none" sz="4400" kern="0" dirty="0" err="1">
                <a:solidFill>
                  <a:srgbClr val="FFFFFF"/>
                </a:solidFill>
                <a:latin typeface="NotesEsa" panose="02000506030000020004" pitchFamily="50" charset="0"/>
              </a:rPr>
              <a:t>StrawDI</a:t>
            </a:r>
            <a:r>
              <a:rPr lang="en-US" altLang="x-none" sz="4400" kern="0" dirty="0">
                <a:solidFill>
                  <a:srgbClr val="FFFFFF"/>
                </a:solidFill>
                <a:latin typeface="NotesEsa" panose="02000506030000020004" pitchFamily="50" charset="0"/>
              </a:rPr>
              <a:t> Dataset</a:t>
            </a:r>
            <a:endParaRPr kumimoji="0" lang="x-none" altLang="x-none" sz="4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esEsa" panose="02000506030000020004" pitchFamily="50" charset="0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70BB23-A17A-4B22-8E49-431E9CAB8FD6}"/>
              </a:ext>
            </a:extLst>
          </p:cNvPr>
          <p:cNvGrpSpPr/>
          <p:nvPr/>
        </p:nvGrpSpPr>
        <p:grpSpPr>
          <a:xfrm>
            <a:off x="7515371" y="3111922"/>
            <a:ext cx="3493444" cy="646331"/>
            <a:chOff x="8204985" y="2973766"/>
            <a:chExt cx="3493444" cy="6463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B36A5B-46D3-4EBB-87C2-05F597C272D8}"/>
                </a:ext>
              </a:extLst>
            </p:cNvPr>
            <p:cNvSpPr txBox="1"/>
            <p:nvPr/>
          </p:nvSpPr>
          <p:spPr>
            <a:xfrm>
              <a:off x="8757796" y="2973766"/>
              <a:ext cx="29406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ru-RU" dirty="0">
                  <a:solidFill>
                    <a:srgbClr val="FFFFFF"/>
                  </a:solidFill>
                  <a:latin typeface="NotesEsa"/>
                </a:rPr>
                <a:t>Мы взяли размеченные данные</a:t>
              </a:r>
              <a:r>
                <a:rPr lang="en-US" dirty="0">
                  <a:solidFill>
                    <a:srgbClr val="FFFFFF"/>
                  </a:solidFill>
                  <a:latin typeface="NotesEsa"/>
                </a:rPr>
                <a:t> </a:t>
              </a:r>
              <a:r>
                <a:rPr lang="ru-RU" dirty="0">
                  <a:solidFill>
                    <a:srgbClr val="FFFFFF"/>
                  </a:solidFill>
                  <a:latin typeface="NotesEsa"/>
                </a:rPr>
                <a:t>из общего доступа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esEsa"/>
                <a:ea typeface="+mn-ea"/>
                <a:cs typeface="+mn-cs"/>
              </a:endParaRPr>
            </a:p>
          </p:txBody>
        </p:sp>
        <p:pic>
          <p:nvPicPr>
            <p:cNvPr id="107" name="Picture 10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D5342ADC-C473-486D-A7FB-28969AE7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4985" y="3089182"/>
              <a:ext cx="415499" cy="415499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B1B196F-EA10-4D52-8BE5-250B992F635C}"/>
              </a:ext>
            </a:extLst>
          </p:cNvPr>
          <p:cNvGrpSpPr/>
          <p:nvPr/>
        </p:nvGrpSpPr>
        <p:grpSpPr>
          <a:xfrm>
            <a:off x="-4200272" y="2973766"/>
            <a:ext cx="3924998" cy="1853256"/>
            <a:chOff x="7575064" y="2973766"/>
            <a:chExt cx="3924998" cy="185325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9DD4D5B-C6C9-4C2B-A903-BC4675B62CAD}"/>
                </a:ext>
              </a:extLst>
            </p:cNvPr>
            <p:cNvSpPr txBox="1"/>
            <p:nvPr/>
          </p:nvSpPr>
          <p:spPr>
            <a:xfrm>
              <a:off x="8127876" y="2973766"/>
              <a:ext cx="3357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/>
                  <a:ea typeface="+mn-ea"/>
                  <a:cs typeface="+mn-cs"/>
                </a:rPr>
                <a:t>This is not a common dataset approach in Machine Learning</a:t>
              </a:r>
            </a:p>
          </p:txBody>
        </p:sp>
        <p:pic>
          <p:nvPicPr>
            <p:cNvPr id="145" name="Picture 14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E4D4EBA-ED32-4D16-AEA8-B6C1EC8A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5065" y="4157608"/>
              <a:ext cx="415499" cy="415499"/>
            </a:xfrm>
            <a:prstGeom prst="rect">
              <a:avLst/>
            </a:prstGeom>
          </p:spPr>
        </p:pic>
        <p:pic>
          <p:nvPicPr>
            <p:cNvPr id="146" name="Picture 145" descr="A close up of a logo&#10;&#10;Description automatically generated">
              <a:extLst>
                <a:ext uri="{FF2B5EF4-FFF2-40B4-BE49-F238E27FC236}">
                  <a16:creationId xmlns:a16="http://schemas.microsoft.com/office/drawing/2014/main" id="{817F0499-A2B8-4FB4-A2B6-1BA12D96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5064" y="3089181"/>
              <a:ext cx="415500" cy="415500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3A39768-8EBF-4A9B-993E-D4417392BE16}"/>
                </a:ext>
              </a:extLst>
            </p:cNvPr>
            <p:cNvSpPr txBox="1"/>
            <p:nvPr/>
          </p:nvSpPr>
          <p:spPr>
            <a:xfrm>
              <a:off x="8142267" y="3903692"/>
              <a:ext cx="33577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FFFF"/>
                  </a:solidFill>
                  <a:latin typeface="NotesEsa"/>
                </a:rPr>
                <a:t>The result of the testing scenario will be more accurate for the real use case scenario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5A41189-9B88-43B4-8C3B-296F8F392B56}"/>
              </a:ext>
            </a:extLst>
          </p:cNvPr>
          <p:cNvGrpSpPr/>
          <p:nvPr/>
        </p:nvGrpSpPr>
        <p:grpSpPr>
          <a:xfrm>
            <a:off x="11100567" y="3024516"/>
            <a:ext cx="1931251" cy="808968"/>
            <a:chOff x="3103736" y="3351364"/>
            <a:chExt cx="1931251" cy="808968"/>
          </a:xfrm>
        </p:grpSpPr>
        <p:pic>
          <p:nvPicPr>
            <p:cNvPr id="175" name="Picture 174" descr="Icon&#10;&#10;Description automatically generated">
              <a:extLst>
                <a:ext uri="{FF2B5EF4-FFF2-40B4-BE49-F238E27FC236}">
                  <a16:creationId xmlns:a16="http://schemas.microsoft.com/office/drawing/2014/main" id="{2F845436-B884-4F26-9963-406BC9076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736" y="3351364"/>
              <a:ext cx="808968" cy="808968"/>
            </a:xfrm>
            <a:prstGeom prst="rect">
              <a:avLst/>
            </a:prstGeom>
          </p:spPr>
        </p:pic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4A03404-E504-4F08-AB43-1B7105AC9076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3912704" y="3755848"/>
              <a:ext cx="1122283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44EFAE0-EE9F-4599-8AAD-C97AD0C29E15}"/>
              </a:ext>
            </a:extLst>
          </p:cNvPr>
          <p:cNvGrpSpPr/>
          <p:nvPr/>
        </p:nvGrpSpPr>
        <p:grpSpPr>
          <a:xfrm>
            <a:off x="-10600122" y="1570827"/>
            <a:ext cx="5908244" cy="4443701"/>
            <a:chOff x="740828" y="1570827"/>
            <a:chExt cx="5908244" cy="444370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86EC14D-8B16-474E-BE0D-CBADCB6C8D08}"/>
                </a:ext>
              </a:extLst>
            </p:cNvPr>
            <p:cNvGrpSpPr/>
            <p:nvPr/>
          </p:nvGrpSpPr>
          <p:grpSpPr>
            <a:xfrm>
              <a:off x="839273" y="1945196"/>
              <a:ext cx="5809799" cy="4069332"/>
              <a:chOff x="144792" y="1847546"/>
              <a:chExt cx="5809799" cy="4069332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4F599B7-D4C6-469A-8357-6D7D8A90196F}"/>
                  </a:ext>
                </a:extLst>
              </p:cNvPr>
              <p:cNvGrpSpPr/>
              <p:nvPr/>
            </p:nvGrpSpPr>
            <p:grpSpPr>
              <a:xfrm>
                <a:off x="144792" y="1847546"/>
                <a:ext cx="5803165" cy="1293701"/>
                <a:chOff x="601352" y="1221380"/>
                <a:chExt cx="5803165" cy="1293701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39C62E6-AC9A-48B0-B0AA-9AF56188C26D}"/>
                    </a:ext>
                  </a:extLst>
                </p:cNvPr>
                <p:cNvSpPr/>
                <p:nvPr/>
              </p:nvSpPr>
              <p:spPr>
                <a:xfrm>
                  <a:off x="601352" y="1373447"/>
                  <a:ext cx="2131827" cy="11416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Training: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Actor 1 – Actor 20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43D20A4F-6A15-4D7B-9F35-15F3D5C6F11E}"/>
                    </a:ext>
                  </a:extLst>
                </p:cNvPr>
                <p:cNvSpPr txBox="1"/>
                <p:nvPr/>
              </p:nvSpPr>
              <p:spPr>
                <a:xfrm>
                  <a:off x="3160765" y="1276509"/>
                  <a:ext cx="8620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Actor 1</a:t>
                  </a:r>
                </a:p>
              </p:txBody>
            </p:sp>
            <p:pic>
              <p:nvPicPr>
                <p:cNvPr id="152" name="Picture 151">
                  <a:extLst>
                    <a:ext uri="{FF2B5EF4-FFF2-40B4-BE49-F238E27FC236}">
                      <a16:creationId xmlns:a16="http://schemas.microsoft.com/office/drawing/2014/main" id="{292DD6EA-D80A-4232-9DF1-5E384EFB5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76165" y="1589618"/>
                  <a:ext cx="1031293" cy="806050"/>
                </a:xfrm>
                <a:prstGeom prst="rect">
                  <a:avLst/>
                </a:prstGeom>
              </p:spPr>
            </p:pic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E15CD267-1D75-4099-88BD-38D31841BE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32172" y="1589619"/>
                  <a:ext cx="1031293" cy="806050"/>
                </a:xfrm>
                <a:prstGeom prst="rect">
                  <a:avLst/>
                </a:prstGeom>
              </p:spPr>
            </p:pic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2361ACB2-EF31-4983-BD3D-F0AFE57EE631}"/>
                    </a:ext>
                  </a:extLst>
                </p:cNvPr>
                <p:cNvSpPr txBox="1"/>
                <p:nvPr/>
              </p:nvSpPr>
              <p:spPr>
                <a:xfrm>
                  <a:off x="4458261" y="1276509"/>
                  <a:ext cx="9791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Actor 20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7A30973-69B6-4593-88F5-240E9C1BFD0A}"/>
                    </a:ext>
                  </a:extLst>
                </p:cNvPr>
                <p:cNvSpPr txBox="1"/>
                <p:nvPr/>
              </p:nvSpPr>
              <p:spPr>
                <a:xfrm>
                  <a:off x="4098133" y="1807977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0B602B50-C496-494B-8783-E4DFCDE09270}"/>
                    </a:ext>
                  </a:extLst>
                </p:cNvPr>
                <p:cNvSpPr txBox="1"/>
                <p:nvPr/>
              </p:nvSpPr>
              <p:spPr>
                <a:xfrm>
                  <a:off x="4098133" y="1221380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096E25FA-9973-4FBC-8E80-2EC91A679948}"/>
                    </a:ext>
                  </a:extLst>
                </p:cNvPr>
                <p:cNvSpPr txBox="1"/>
                <p:nvPr/>
              </p:nvSpPr>
              <p:spPr>
                <a:xfrm>
                  <a:off x="5532162" y="1480358"/>
                  <a:ext cx="872355" cy="9387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angry</a:t>
                  </a: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fearful</a:t>
                  </a: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happy </a:t>
                  </a: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neutral</a:t>
                  </a: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sad </a:t>
                  </a: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3556372B-3A2C-47B7-B560-672F9E0E1E27}"/>
                  </a:ext>
                </a:extLst>
              </p:cNvPr>
              <p:cNvGrpSpPr/>
              <p:nvPr/>
            </p:nvGrpSpPr>
            <p:grpSpPr>
              <a:xfrm>
                <a:off x="144793" y="3284449"/>
                <a:ext cx="5809798" cy="1228577"/>
                <a:chOff x="601353" y="2658283"/>
                <a:chExt cx="5809798" cy="1228577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0F93E84-F006-478D-AB9A-03FAE2354F40}"/>
                    </a:ext>
                  </a:extLst>
                </p:cNvPr>
                <p:cNvSpPr/>
                <p:nvPr/>
              </p:nvSpPr>
              <p:spPr>
                <a:xfrm>
                  <a:off x="601353" y="2735442"/>
                  <a:ext cx="2150097" cy="11514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Validation: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Actor 21 &amp; Actor 22</a:t>
                  </a:r>
                </a:p>
              </p:txBody>
            </p:sp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1940F94E-AD14-424B-94E9-369D15D56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76165" y="2972486"/>
                  <a:ext cx="1031295" cy="806051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032D397E-7662-4A94-8469-EF629F80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32172" y="2962539"/>
                  <a:ext cx="1031293" cy="806050"/>
                </a:xfrm>
                <a:prstGeom prst="rect">
                  <a:avLst/>
                </a:prstGeom>
              </p:spPr>
            </p:pic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8EDD5DFD-E191-466B-8DE4-29D218B86381}"/>
                    </a:ext>
                  </a:extLst>
                </p:cNvPr>
                <p:cNvSpPr txBox="1"/>
                <p:nvPr/>
              </p:nvSpPr>
              <p:spPr>
                <a:xfrm>
                  <a:off x="3102254" y="2658283"/>
                  <a:ext cx="9791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Actor 21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20ACF052-C081-4E2E-9040-B81F81DE2B03}"/>
                    </a:ext>
                  </a:extLst>
                </p:cNvPr>
                <p:cNvSpPr txBox="1"/>
                <p:nvPr/>
              </p:nvSpPr>
              <p:spPr>
                <a:xfrm>
                  <a:off x="4458261" y="2658283"/>
                  <a:ext cx="9791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Actor 22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5D3C4A0C-0E79-4E71-BC76-C51FE65FCCEB}"/>
                    </a:ext>
                  </a:extLst>
                </p:cNvPr>
                <p:cNvSpPr txBox="1"/>
                <p:nvPr/>
              </p:nvSpPr>
              <p:spPr>
                <a:xfrm>
                  <a:off x="5538796" y="2906151"/>
                  <a:ext cx="872355" cy="9387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angry</a:t>
                  </a:r>
                </a:p>
                <a:p>
                  <a:pPr marL="285750" lvl="0" indent="-2857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00">
                      <a:solidFill>
                        <a:srgbClr val="FFFFFF"/>
                      </a:solidFill>
                      <a:latin typeface="NotesEsa"/>
                    </a:rPr>
                    <a:t>fearful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endParaRPr>
                </a:p>
                <a:p>
                  <a:pPr marL="285750" lvl="0" indent="-2857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00">
                      <a:solidFill>
                        <a:srgbClr val="FFFFFF"/>
                      </a:solidFill>
                      <a:latin typeface="NotesEsa"/>
                    </a:rPr>
                    <a:t>happy 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endParaRP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neutral</a:t>
                  </a:r>
                </a:p>
                <a:p>
                  <a:pPr marL="285750" lvl="0" indent="-2857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00">
                      <a:solidFill>
                        <a:srgbClr val="FFFFFF"/>
                      </a:solidFill>
                      <a:latin typeface="NotesEsa"/>
                    </a:rPr>
                    <a:t>sad 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6273E7A-E91F-4123-9A63-EED8986E2D20}"/>
                  </a:ext>
                </a:extLst>
              </p:cNvPr>
              <p:cNvGrpSpPr/>
              <p:nvPr/>
            </p:nvGrpSpPr>
            <p:grpSpPr>
              <a:xfrm>
                <a:off x="144792" y="4729372"/>
                <a:ext cx="5809799" cy="1187506"/>
                <a:chOff x="601352" y="4103206"/>
                <a:chExt cx="5809799" cy="1187506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CD23943-B086-4BC0-AFD4-AAECE04AA783}"/>
                    </a:ext>
                  </a:extLst>
                </p:cNvPr>
                <p:cNvSpPr/>
                <p:nvPr/>
              </p:nvSpPr>
              <p:spPr>
                <a:xfrm>
                  <a:off x="601352" y="4103206"/>
                  <a:ext cx="2150095" cy="115141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Testing: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Actor 23 &amp; Actor 24</a:t>
                  </a:r>
                </a:p>
              </p:txBody>
            </p: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CFDF492C-54C3-47B9-92C7-4CB78F007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6165" y="4418328"/>
                  <a:ext cx="1031295" cy="806051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9D3FA411-B1FA-4008-8FC7-B92DEEC89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2172" y="4427754"/>
                  <a:ext cx="1031293" cy="806049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51D79AA-29E9-408B-AA6D-63225608B2E4}"/>
                    </a:ext>
                  </a:extLst>
                </p:cNvPr>
                <p:cNvSpPr txBox="1"/>
                <p:nvPr/>
              </p:nvSpPr>
              <p:spPr>
                <a:xfrm>
                  <a:off x="3102254" y="4107126"/>
                  <a:ext cx="9791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Actor 23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81BA5CD-9C57-4352-A757-AD49041C4BFA}"/>
                    </a:ext>
                  </a:extLst>
                </p:cNvPr>
                <p:cNvSpPr txBox="1"/>
                <p:nvPr/>
              </p:nvSpPr>
              <p:spPr>
                <a:xfrm>
                  <a:off x="4458261" y="4107126"/>
                  <a:ext cx="9791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Actor 24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823C5A4-E0E1-4CAA-88F0-75E368EF1DD4}"/>
                    </a:ext>
                  </a:extLst>
                </p:cNvPr>
                <p:cNvSpPr txBox="1"/>
                <p:nvPr/>
              </p:nvSpPr>
              <p:spPr>
                <a:xfrm>
                  <a:off x="5538796" y="4351993"/>
                  <a:ext cx="872355" cy="9387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angry</a:t>
                  </a:r>
                </a:p>
                <a:p>
                  <a:pPr marL="285750" lvl="0" indent="-2857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00">
                      <a:solidFill>
                        <a:srgbClr val="FFFFFF"/>
                      </a:solidFill>
                      <a:latin typeface="NotesEsa"/>
                    </a:rPr>
                    <a:t>fearful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endParaRPr>
                </a:p>
                <a:p>
                  <a:pPr marL="285750" lvl="0" indent="-2857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00">
                      <a:solidFill>
                        <a:srgbClr val="FFFFFF"/>
                      </a:solidFill>
                      <a:latin typeface="NotesEsa"/>
                    </a:rPr>
                    <a:t>happy 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endParaRP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NotesEsa"/>
                      <a:ea typeface="+mn-ea"/>
                      <a:cs typeface="+mn-cs"/>
                    </a:rPr>
                    <a:t>neutral</a:t>
                  </a:r>
                </a:p>
                <a:p>
                  <a:pPr marL="285750" lvl="0" indent="-28575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100">
                      <a:solidFill>
                        <a:srgbClr val="FFFFFF"/>
                      </a:solidFill>
                      <a:latin typeface="NotesEsa"/>
                    </a:rPr>
                    <a:t>sad </a:t>
                  </a: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otesEsa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A8E94BE-BA0E-469D-9AFE-86F272072E47}"/>
                </a:ext>
              </a:extLst>
            </p:cNvPr>
            <p:cNvSpPr txBox="1"/>
            <p:nvPr/>
          </p:nvSpPr>
          <p:spPr>
            <a:xfrm>
              <a:off x="740828" y="1570827"/>
              <a:ext cx="25753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esEsa"/>
                  <a:ea typeface="+mn-ea"/>
                  <a:cs typeface="+mn-cs"/>
                </a:rPr>
                <a:t>Dataset based on Actor</a:t>
              </a:r>
            </a:p>
          </p:txBody>
        </p:sp>
      </p:grp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D4B66B-CD97-8445-92C5-85122504C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5763" y="2355479"/>
            <a:ext cx="1198200" cy="907839"/>
          </a:xfrm>
          <a:prstGeom prst="rect">
            <a:avLst/>
          </a:prstGeom>
        </p:spPr>
      </p:pic>
      <p:pic>
        <p:nvPicPr>
          <p:cNvPr id="117" name="Afbeelding 116">
            <a:extLst>
              <a:ext uri="{FF2B5EF4-FFF2-40B4-BE49-F238E27FC236}">
                <a16:creationId xmlns:a16="http://schemas.microsoft.com/office/drawing/2014/main" id="{DB80A1A4-3138-DE4E-949C-ABC0ECE3F5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7653" y="2348310"/>
            <a:ext cx="1198200" cy="907839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4889D58-7282-A44B-9C79-A3904C7FA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5653" y="3740434"/>
            <a:ext cx="1168310" cy="878062"/>
          </a:xfrm>
          <a:prstGeom prst="rect">
            <a:avLst/>
          </a:prstGeom>
        </p:spPr>
      </p:pic>
      <p:pic>
        <p:nvPicPr>
          <p:cNvPr id="123" name="Afbeelding 122">
            <a:extLst>
              <a:ext uri="{FF2B5EF4-FFF2-40B4-BE49-F238E27FC236}">
                <a16:creationId xmlns:a16="http://schemas.microsoft.com/office/drawing/2014/main" id="{0BE1E1F0-E202-C94E-8F27-B993A98B97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9395" y="3740434"/>
            <a:ext cx="1168310" cy="8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8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Default Design">
  <a:themeElements>
    <a:clrScheme name="1_Default Desig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">
      <a:majorFont>
        <a:latin typeface="NotesEsa"/>
        <a:ea typeface=""/>
        <a:cs typeface=""/>
      </a:majorFont>
      <a:minorFont>
        <a:latin typeface="NotesEs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1_Default Desig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ustom Design">
  <a:themeElements>
    <a:clrScheme name="1_Default Desig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">
      <a:majorFont>
        <a:latin typeface="NotesEsa"/>
        <a:ea typeface=""/>
        <a:cs typeface=""/>
      </a:majorFont>
      <a:minorFont>
        <a:latin typeface="NotesEs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ustom Desig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1_Default Desig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">
      <a:majorFont>
        <a:latin typeface="NotesEsa"/>
        <a:ea typeface=""/>
        <a:cs typeface=""/>
      </a:majorFont>
      <a:minorFont>
        <a:latin typeface="NotesEs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1_Default Desig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d62927f2-e66b-481d-aa96-79a3b85e2a6d">Done</Status>
    <sample xmlns="d62927f2-e66b-481d-aa96-79a3b85e2a6d">Choice 1</sampl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10DA6EEAD52A47AE725ED7C6FF21C1" ma:contentTypeVersion="13" ma:contentTypeDescription="Create a new document." ma:contentTypeScope="" ma:versionID="abb6b11bd8364e8b37a96015b9ba3347">
  <xsd:schema xmlns:xsd="http://www.w3.org/2001/XMLSchema" xmlns:xs="http://www.w3.org/2001/XMLSchema" xmlns:p="http://schemas.microsoft.com/office/2006/metadata/properties" xmlns:ns2="d62927f2-e66b-481d-aa96-79a3b85e2a6d" xmlns:ns3="6169c6b9-f247-41d7-9f00-cd231a9fd320" targetNamespace="http://schemas.microsoft.com/office/2006/metadata/properties" ma:root="true" ma:fieldsID="c470a2773207af7ce54d0b0533a75c18" ns2:_="" ns3:_="">
    <xsd:import namespace="d62927f2-e66b-481d-aa96-79a3b85e2a6d"/>
    <xsd:import namespace="6169c6b9-f247-41d7-9f00-cd231a9fd320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sampl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927f2-e66b-481d-aa96-79a3b85e2a6d" elementFormDefault="qualified">
    <xsd:import namespace="http://schemas.microsoft.com/office/2006/documentManagement/types"/>
    <xsd:import namespace="http://schemas.microsoft.com/office/infopath/2007/PartnerControls"/>
    <xsd:element name="Status" ma:index="8" nillable="true" ma:displayName="Status" ma:format="Dropdown" ma:internalName="Status">
      <xsd:simpleType>
        <xsd:restriction base="dms:Choice">
          <xsd:enumeration value="In progress"/>
          <xsd:enumeration value="Review"/>
          <xsd:enumeration value="Approved"/>
          <xsd:enumeration value="Done"/>
        </xsd:restriction>
      </xsd:simpleType>
    </xsd:element>
    <xsd:element name="sample" ma:index="9" nillable="true" ma:displayName="sample" ma:default="Choice 1" ma:format="Dropdown" ma:internalName="sample">
      <xsd:simpleType>
        <xsd:restriction base="dms:Choice">
          <xsd:enumeration value="Choice 1"/>
          <xsd:enumeration value="Choice 2"/>
          <xsd:enumeration value="Choice 3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69c6b9-f247-41d7-9f00-cd231a9fd32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2A31BB37-EEE0-4281-BCF5-69F6292B6F65}">
  <ds:schemaRefs>
    <ds:schemaRef ds:uri="http://schemas.microsoft.com/office/2006/metadata/properties"/>
    <ds:schemaRef ds:uri="http://schemas.microsoft.com/office/infopath/2007/PartnerControls"/>
    <ds:schemaRef ds:uri="d62927f2-e66b-481d-aa96-79a3b85e2a6d"/>
  </ds:schemaRefs>
</ds:datastoreItem>
</file>

<file path=customXml/itemProps2.xml><?xml version="1.0" encoding="utf-8"?>
<ds:datastoreItem xmlns:ds="http://schemas.openxmlformats.org/officeDocument/2006/customXml" ds:itemID="{B1608E82-1934-42DE-B3D7-5F1EBD3836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927f2-e66b-481d-aa96-79a3b85e2a6d"/>
    <ds:schemaRef ds:uri="6169c6b9-f247-41d7-9f00-cd231a9fd3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DBFF9C-A715-47FE-967B-D536C60C5D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</TotalTime>
  <Words>767</Words>
  <Application>Microsoft Macintosh PowerPoint</Application>
  <PresentationFormat>Breedbeeld</PresentationFormat>
  <Paragraphs>172</Paragraphs>
  <Slides>18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18</vt:i4>
      </vt:variant>
    </vt:vector>
  </HeadingPairs>
  <TitlesOfParts>
    <vt:vector size="26" baseType="lpstr">
      <vt:lpstr>Arial</vt:lpstr>
      <vt:lpstr>Calibri</vt:lpstr>
      <vt:lpstr>NotesEsa</vt:lpstr>
      <vt:lpstr>NotesSoft-Bold</vt:lpstr>
      <vt:lpstr>Verdana</vt:lpstr>
      <vt:lpstr>1_Default Design</vt:lpstr>
      <vt:lpstr>2_Custom Design</vt:lpstr>
      <vt:lpstr>2_Default Design</vt:lpstr>
      <vt:lpstr>PowerPoint-presentatie</vt:lpstr>
      <vt:lpstr>Agenda</vt:lpstr>
      <vt:lpstr>PowerPoint-presentatie</vt:lpstr>
      <vt:lpstr>PowerPoint-presentatie</vt:lpstr>
      <vt:lpstr>Как устроена Mask R-CNN?</vt:lpstr>
      <vt:lpstr>Технологический стек</vt:lpstr>
      <vt:lpstr>Как мы тренировали?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Демо!</vt:lpstr>
      <vt:lpstr>Кто мы?</vt:lpstr>
      <vt:lpstr>PowerPoint-presentatie</vt:lpstr>
      <vt:lpstr>Литература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Azis, G.</dc:creator>
  <cp:lastModifiedBy>Microsoft Office User</cp:lastModifiedBy>
  <cp:revision>63</cp:revision>
  <cp:lastPrinted>1601-01-01T00:00:00Z</cp:lastPrinted>
  <dcterms:created xsi:type="dcterms:W3CDTF">2020-12-02T09:41:59Z</dcterms:created>
  <dcterms:modified xsi:type="dcterms:W3CDTF">2021-11-21T09:18:19Z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0x0101004110DA6EEAD52A47AE725ED7C6FF21C1</vt:lpwstr>
  </property>
</Properties>
</file>